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Relationship Id="rId11" Type="http://schemas.openxmlformats.org/officeDocument/2006/relationships/image" Target="../media/image296.png"/><Relationship Id="rId12" Type="http://schemas.openxmlformats.org/officeDocument/2006/relationships/image" Target="../media/image297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300.png"/><Relationship Id="rId16" Type="http://schemas.openxmlformats.org/officeDocument/2006/relationships/image" Target="../media/image301.png"/><Relationship Id="rId17" Type="http://schemas.openxmlformats.org/officeDocument/2006/relationships/image" Target="../media/image302.png"/><Relationship Id="rId18" Type="http://schemas.openxmlformats.org/officeDocument/2006/relationships/image" Target="../media/image303.png"/><Relationship Id="rId19" Type="http://schemas.openxmlformats.org/officeDocument/2006/relationships/image" Target="../media/image304.png"/><Relationship Id="rId20" Type="http://schemas.openxmlformats.org/officeDocument/2006/relationships/image" Target="../media/image305.png"/><Relationship Id="rId21" Type="http://schemas.openxmlformats.org/officeDocument/2006/relationships/image" Target="../media/image306.png"/><Relationship Id="rId22" Type="http://schemas.openxmlformats.org/officeDocument/2006/relationships/image" Target="../media/image307.png"/><Relationship Id="rId23" Type="http://schemas.openxmlformats.org/officeDocument/2006/relationships/image" Target="../media/image308.png"/><Relationship Id="rId24" Type="http://schemas.openxmlformats.org/officeDocument/2006/relationships/image" Target="../media/image309.png"/><Relationship Id="rId25" Type="http://schemas.openxmlformats.org/officeDocument/2006/relationships/image" Target="../media/image310.png"/><Relationship Id="rId26" Type="http://schemas.openxmlformats.org/officeDocument/2006/relationships/image" Target="../media/image31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Relationship Id="rId8" Type="http://schemas.openxmlformats.org/officeDocument/2006/relationships/image" Target="../media/image318.png"/><Relationship Id="rId9" Type="http://schemas.openxmlformats.org/officeDocument/2006/relationships/image" Target="../media/image319.png"/><Relationship Id="rId10" Type="http://schemas.openxmlformats.org/officeDocument/2006/relationships/image" Target="../media/image320.png"/><Relationship Id="rId11" Type="http://schemas.openxmlformats.org/officeDocument/2006/relationships/image" Target="../media/image321.png"/><Relationship Id="rId12" Type="http://schemas.openxmlformats.org/officeDocument/2006/relationships/image" Target="../media/image322.png"/><Relationship Id="rId13" Type="http://schemas.openxmlformats.org/officeDocument/2006/relationships/image" Target="../media/image323.png"/><Relationship Id="rId14" Type="http://schemas.openxmlformats.org/officeDocument/2006/relationships/image" Target="../media/image324.png"/><Relationship Id="rId15" Type="http://schemas.openxmlformats.org/officeDocument/2006/relationships/image" Target="../media/image325.png"/><Relationship Id="rId16" Type="http://schemas.openxmlformats.org/officeDocument/2006/relationships/image" Target="../media/image326.png"/><Relationship Id="rId17" Type="http://schemas.openxmlformats.org/officeDocument/2006/relationships/image" Target="../media/image327.png"/><Relationship Id="rId18" Type="http://schemas.openxmlformats.org/officeDocument/2006/relationships/image" Target="../media/image328.png"/><Relationship Id="rId19" Type="http://schemas.openxmlformats.org/officeDocument/2006/relationships/image" Target="../media/image329.png"/><Relationship Id="rId20" Type="http://schemas.openxmlformats.org/officeDocument/2006/relationships/image" Target="../media/image330.png"/><Relationship Id="rId21" Type="http://schemas.openxmlformats.org/officeDocument/2006/relationships/image" Target="../media/image331.png"/><Relationship Id="rId22" Type="http://schemas.openxmlformats.org/officeDocument/2006/relationships/image" Target="../media/image332.png"/><Relationship Id="rId23" Type="http://schemas.openxmlformats.org/officeDocument/2006/relationships/image" Target="../media/image33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44.png"/><Relationship Id="rId13" Type="http://schemas.openxmlformats.org/officeDocument/2006/relationships/image" Target="../media/image345.png"/><Relationship Id="rId14" Type="http://schemas.openxmlformats.org/officeDocument/2006/relationships/image" Target="../media/image346.png"/><Relationship Id="rId15" Type="http://schemas.openxmlformats.org/officeDocument/2006/relationships/image" Target="../media/image347.png"/><Relationship Id="rId16" Type="http://schemas.openxmlformats.org/officeDocument/2006/relationships/image" Target="../media/image348.png"/><Relationship Id="rId17" Type="http://schemas.openxmlformats.org/officeDocument/2006/relationships/image" Target="../media/image349.png"/><Relationship Id="rId18" Type="http://schemas.openxmlformats.org/officeDocument/2006/relationships/image" Target="../media/image350.png"/><Relationship Id="rId19" Type="http://schemas.openxmlformats.org/officeDocument/2006/relationships/image" Target="../media/image351.png"/><Relationship Id="rId20" Type="http://schemas.openxmlformats.org/officeDocument/2006/relationships/image" Target="../media/image35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3.png"/><Relationship Id="rId3" Type="http://schemas.openxmlformats.org/officeDocument/2006/relationships/image" Target="../media/image354.png"/><Relationship Id="rId4" Type="http://schemas.openxmlformats.org/officeDocument/2006/relationships/image" Target="../media/image355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Relationship Id="rId8" Type="http://schemas.openxmlformats.org/officeDocument/2006/relationships/image" Target="../media/image359.png"/><Relationship Id="rId9" Type="http://schemas.openxmlformats.org/officeDocument/2006/relationships/image" Target="../media/image360.png"/><Relationship Id="rId10" Type="http://schemas.openxmlformats.org/officeDocument/2006/relationships/image" Target="../media/image361.png"/><Relationship Id="rId11" Type="http://schemas.openxmlformats.org/officeDocument/2006/relationships/image" Target="../media/image362.png"/><Relationship Id="rId12" Type="http://schemas.openxmlformats.org/officeDocument/2006/relationships/image" Target="../media/image363.png"/><Relationship Id="rId13" Type="http://schemas.openxmlformats.org/officeDocument/2006/relationships/image" Target="../media/image364.png"/><Relationship Id="rId14" Type="http://schemas.openxmlformats.org/officeDocument/2006/relationships/image" Target="../media/image365.png"/><Relationship Id="rId15" Type="http://schemas.openxmlformats.org/officeDocument/2006/relationships/image" Target="../media/image366.png"/><Relationship Id="rId16" Type="http://schemas.openxmlformats.org/officeDocument/2006/relationships/image" Target="../media/image367.png"/><Relationship Id="rId17" Type="http://schemas.openxmlformats.org/officeDocument/2006/relationships/image" Target="../media/image368.png"/><Relationship Id="rId18" Type="http://schemas.openxmlformats.org/officeDocument/2006/relationships/image" Target="../media/image36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0.png"/><Relationship Id="rId3" Type="http://schemas.openxmlformats.org/officeDocument/2006/relationships/image" Target="../media/image371.png"/><Relationship Id="rId4" Type="http://schemas.openxmlformats.org/officeDocument/2006/relationships/image" Target="../media/image372.png"/><Relationship Id="rId5" Type="http://schemas.openxmlformats.org/officeDocument/2006/relationships/image" Target="../media/image373.png"/><Relationship Id="rId6" Type="http://schemas.openxmlformats.org/officeDocument/2006/relationships/image" Target="../media/image374.png"/><Relationship Id="rId7" Type="http://schemas.openxmlformats.org/officeDocument/2006/relationships/image" Target="../media/image375.png"/><Relationship Id="rId8" Type="http://schemas.openxmlformats.org/officeDocument/2006/relationships/image" Target="../media/image376.png"/><Relationship Id="rId9" Type="http://schemas.openxmlformats.org/officeDocument/2006/relationships/image" Target="../media/image377.png"/><Relationship Id="rId10" Type="http://schemas.openxmlformats.org/officeDocument/2006/relationships/image" Target="../media/image378.png"/><Relationship Id="rId11" Type="http://schemas.openxmlformats.org/officeDocument/2006/relationships/image" Target="../media/image379.png"/><Relationship Id="rId12" Type="http://schemas.openxmlformats.org/officeDocument/2006/relationships/image" Target="../media/image380.png"/><Relationship Id="rId13" Type="http://schemas.openxmlformats.org/officeDocument/2006/relationships/image" Target="../media/image381.png"/><Relationship Id="rId14" Type="http://schemas.openxmlformats.org/officeDocument/2006/relationships/image" Target="../media/image382.png"/><Relationship Id="rId15" Type="http://schemas.openxmlformats.org/officeDocument/2006/relationships/image" Target="../media/image383.png"/><Relationship Id="rId16" Type="http://schemas.openxmlformats.org/officeDocument/2006/relationships/image" Target="../media/image384.png"/><Relationship Id="rId17" Type="http://schemas.openxmlformats.org/officeDocument/2006/relationships/image" Target="../media/image385.png"/><Relationship Id="rId18" Type="http://schemas.openxmlformats.org/officeDocument/2006/relationships/image" Target="../media/image38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7.png"/><Relationship Id="rId3" Type="http://schemas.openxmlformats.org/officeDocument/2006/relationships/image" Target="../media/image388.png"/><Relationship Id="rId4" Type="http://schemas.openxmlformats.org/officeDocument/2006/relationships/image" Target="../media/image389.png"/><Relationship Id="rId5" Type="http://schemas.openxmlformats.org/officeDocument/2006/relationships/image" Target="../media/image390.png"/><Relationship Id="rId6" Type="http://schemas.openxmlformats.org/officeDocument/2006/relationships/image" Target="../media/image391.png"/><Relationship Id="rId7" Type="http://schemas.openxmlformats.org/officeDocument/2006/relationships/image" Target="../media/image392.png"/><Relationship Id="rId8" Type="http://schemas.openxmlformats.org/officeDocument/2006/relationships/image" Target="../media/image393.png"/><Relationship Id="rId9" Type="http://schemas.openxmlformats.org/officeDocument/2006/relationships/image" Target="../media/image394.png"/><Relationship Id="rId10" Type="http://schemas.openxmlformats.org/officeDocument/2006/relationships/image" Target="../media/image395.png"/><Relationship Id="rId11" Type="http://schemas.openxmlformats.org/officeDocument/2006/relationships/image" Target="../media/image396.png"/><Relationship Id="rId12" Type="http://schemas.openxmlformats.org/officeDocument/2006/relationships/image" Target="../media/image397.png"/><Relationship Id="rId13" Type="http://schemas.openxmlformats.org/officeDocument/2006/relationships/image" Target="../media/image398.png"/><Relationship Id="rId14" Type="http://schemas.openxmlformats.org/officeDocument/2006/relationships/image" Target="../media/image399.png"/><Relationship Id="rId15" Type="http://schemas.openxmlformats.org/officeDocument/2006/relationships/image" Target="../media/image400.png"/><Relationship Id="rId16" Type="http://schemas.openxmlformats.org/officeDocument/2006/relationships/image" Target="../media/image401.png"/><Relationship Id="rId17" Type="http://schemas.openxmlformats.org/officeDocument/2006/relationships/image" Target="../media/image402.png"/><Relationship Id="rId18" Type="http://schemas.openxmlformats.org/officeDocument/2006/relationships/image" Target="../media/image40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4.png"/><Relationship Id="rId3" Type="http://schemas.openxmlformats.org/officeDocument/2006/relationships/image" Target="../media/image405.png"/><Relationship Id="rId4" Type="http://schemas.openxmlformats.org/officeDocument/2006/relationships/image" Target="../media/image406.png"/><Relationship Id="rId5" Type="http://schemas.openxmlformats.org/officeDocument/2006/relationships/image" Target="../media/image407.png"/><Relationship Id="rId6" Type="http://schemas.openxmlformats.org/officeDocument/2006/relationships/image" Target="../media/image408.png"/><Relationship Id="rId7" Type="http://schemas.openxmlformats.org/officeDocument/2006/relationships/image" Target="../media/image409.png"/><Relationship Id="rId8" Type="http://schemas.openxmlformats.org/officeDocument/2006/relationships/image" Target="../media/image410.png"/><Relationship Id="rId9" Type="http://schemas.openxmlformats.org/officeDocument/2006/relationships/image" Target="../media/image411.png"/><Relationship Id="rId10" Type="http://schemas.openxmlformats.org/officeDocument/2006/relationships/image" Target="../media/image412.png"/><Relationship Id="rId11" Type="http://schemas.openxmlformats.org/officeDocument/2006/relationships/image" Target="../media/image413.png"/><Relationship Id="rId12" Type="http://schemas.openxmlformats.org/officeDocument/2006/relationships/image" Target="../media/image414.png"/><Relationship Id="rId13" Type="http://schemas.openxmlformats.org/officeDocument/2006/relationships/image" Target="../media/image415.png"/><Relationship Id="rId14" Type="http://schemas.openxmlformats.org/officeDocument/2006/relationships/image" Target="../media/image416.png"/><Relationship Id="rId15" Type="http://schemas.openxmlformats.org/officeDocument/2006/relationships/image" Target="../media/image417.png"/><Relationship Id="rId16" Type="http://schemas.openxmlformats.org/officeDocument/2006/relationships/image" Target="../media/image418.png"/><Relationship Id="rId17" Type="http://schemas.openxmlformats.org/officeDocument/2006/relationships/image" Target="../media/image419.png"/><Relationship Id="rId18" Type="http://schemas.openxmlformats.org/officeDocument/2006/relationships/image" Target="../media/image42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Relationship Id="rId7" Type="http://schemas.openxmlformats.org/officeDocument/2006/relationships/image" Target="../media/image426.png"/><Relationship Id="rId8" Type="http://schemas.openxmlformats.org/officeDocument/2006/relationships/image" Target="../media/image427.png"/><Relationship Id="rId9" Type="http://schemas.openxmlformats.org/officeDocument/2006/relationships/image" Target="../media/image428.png"/><Relationship Id="rId10" Type="http://schemas.openxmlformats.org/officeDocument/2006/relationships/image" Target="../media/image429.png"/><Relationship Id="rId11" Type="http://schemas.openxmlformats.org/officeDocument/2006/relationships/image" Target="../media/image430.png"/><Relationship Id="rId12" Type="http://schemas.openxmlformats.org/officeDocument/2006/relationships/image" Target="../media/image431.png"/><Relationship Id="rId13" Type="http://schemas.openxmlformats.org/officeDocument/2006/relationships/image" Target="../media/image432.png"/><Relationship Id="rId14" Type="http://schemas.openxmlformats.org/officeDocument/2006/relationships/image" Target="../media/image433.png"/><Relationship Id="rId15" Type="http://schemas.openxmlformats.org/officeDocument/2006/relationships/image" Target="../media/image434.png"/><Relationship Id="rId16" Type="http://schemas.openxmlformats.org/officeDocument/2006/relationships/image" Target="../media/image435.png"/><Relationship Id="rId17" Type="http://schemas.openxmlformats.org/officeDocument/2006/relationships/image" Target="../media/image436.png"/><Relationship Id="rId18" Type="http://schemas.openxmlformats.org/officeDocument/2006/relationships/image" Target="../media/image43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8.png"/><Relationship Id="rId3" Type="http://schemas.openxmlformats.org/officeDocument/2006/relationships/image" Target="../media/image439.png"/><Relationship Id="rId4" Type="http://schemas.openxmlformats.org/officeDocument/2006/relationships/image" Target="../media/image440.png"/><Relationship Id="rId5" Type="http://schemas.openxmlformats.org/officeDocument/2006/relationships/image" Target="../media/image441.png"/><Relationship Id="rId6" Type="http://schemas.openxmlformats.org/officeDocument/2006/relationships/image" Target="../media/image442.png"/><Relationship Id="rId7" Type="http://schemas.openxmlformats.org/officeDocument/2006/relationships/image" Target="../media/image443.png"/><Relationship Id="rId8" Type="http://schemas.openxmlformats.org/officeDocument/2006/relationships/image" Target="../media/image444.png"/><Relationship Id="rId9" Type="http://schemas.openxmlformats.org/officeDocument/2006/relationships/image" Target="../media/image445.png"/><Relationship Id="rId10" Type="http://schemas.openxmlformats.org/officeDocument/2006/relationships/image" Target="../media/image446.png"/><Relationship Id="rId11" Type="http://schemas.openxmlformats.org/officeDocument/2006/relationships/image" Target="../media/image447.png"/><Relationship Id="rId12" Type="http://schemas.openxmlformats.org/officeDocument/2006/relationships/image" Target="../media/image448.png"/><Relationship Id="rId13" Type="http://schemas.openxmlformats.org/officeDocument/2006/relationships/image" Target="../media/image449.png"/><Relationship Id="rId14" Type="http://schemas.openxmlformats.org/officeDocument/2006/relationships/image" Target="../media/image450.png"/><Relationship Id="rId15" Type="http://schemas.openxmlformats.org/officeDocument/2006/relationships/image" Target="../media/image451.png"/><Relationship Id="rId16" Type="http://schemas.openxmlformats.org/officeDocument/2006/relationships/image" Target="../media/image452.png"/><Relationship Id="rId17" Type="http://schemas.openxmlformats.org/officeDocument/2006/relationships/image" Target="../media/image453.png"/><Relationship Id="rId18" Type="http://schemas.openxmlformats.org/officeDocument/2006/relationships/image" Target="../media/image45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5.png"/><Relationship Id="rId3" Type="http://schemas.openxmlformats.org/officeDocument/2006/relationships/image" Target="../media/image456.png"/><Relationship Id="rId4" Type="http://schemas.openxmlformats.org/officeDocument/2006/relationships/image" Target="../media/image457.png"/><Relationship Id="rId5" Type="http://schemas.openxmlformats.org/officeDocument/2006/relationships/image" Target="../media/image458.png"/><Relationship Id="rId6" Type="http://schemas.openxmlformats.org/officeDocument/2006/relationships/image" Target="../media/image45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0.png"/><Relationship Id="rId3" Type="http://schemas.openxmlformats.org/officeDocument/2006/relationships/image" Target="../media/image461.png"/><Relationship Id="rId4" Type="http://schemas.openxmlformats.org/officeDocument/2006/relationships/image" Target="../media/image462.png"/><Relationship Id="rId5" Type="http://schemas.openxmlformats.org/officeDocument/2006/relationships/image" Target="../media/image463.png"/><Relationship Id="rId6" Type="http://schemas.openxmlformats.org/officeDocument/2006/relationships/image" Target="../media/image464.png"/><Relationship Id="rId7" Type="http://schemas.openxmlformats.org/officeDocument/2006/relationships/image" Target="../media/image465.png"/><Relationship Id="rId8" Type="http://schemas.openxmlformats.org/officeDocument/2006/relationships/image" Target="../media/image466.png"/><Relationship Id="rId9" Type="http://schemas.openxmlformats.org/officeDocument/2006/relationships/image" Target="../media/image467.png"/><Relationship Id="rId10" Type="http://schemas.openxmlformats.org/officeDocument/2006/relationships/image" Target="../media/image468.png"/><Relationship Id="rId11" Type="http://schemas.openxmlformats.org/officeDocument/2006/relationships/image" Target="../media/image469.png"/><Relationship Id="rId12" Type="http://schemas.openxmlformats.org/officeDocument/2006/relationships/image" Target="../media/image470.png"/><Relationship Id="rId13" Type="http://schemas.openxmlformats.org/officeDocument/2006/relationships/image" Target="../media/image471.png"/><Relationship Id="rId14" Type="http://schemas.openxmlformats.org/officeDocument/2006/relationships/image" Target="../media/image472.png"/><Relationship Id="rId15" Type="http://schemas.openxmlformats.org/officeDocument/2006/relationships/image" Target="../media/image473.png"/><Relationship Id="rId16" Type="http://schemas.openxmlformats.org/officeDocument/2006/relationships/image" Target="../media/image474.png"/><Relationship Id="rId17" Type="http://schemas.openxmlformats.org/officeDocument/2006/relationships/image" Target="../media/image475.png"/><Relationship Id="rId18" Type="http://schemas.openxmlformats.org/officeDocument/2006/relationships/image" Target="../media/image476.png"/><Relationship Id="rId19" Type="http://schemas.openxmlformats.org/officeDocument/2006/relationships/image" Target="../media/image477.png"/><Relationship Id="rId20" Type="http://schemas.openxmlformats.org/officeDocument/2006/relationships/image" Target="../media/image478.png"/><Relationship Id="rId21" Type="http://schemas.openxmlformats.org/officeDocument/2006/relationships/image" Target="../media/image479.png"/><Relationship Id="rId22" Type="http://schemas.openxmlformats.org/officeDocument/2006/relationships/image" Target="../media/image480.png"/><Relationship Id="rId23" Type="http://schemas.openxmlformats.org/officeDocument/2006/relationships/image" Target="../media/image481.png"/><Relationship Id="rId24" Type="http://schemas.openxmlformats.org/officeDocument/2006/relationships/image" Target="../media/image482.png"/><Relationship Id="rId25" Type="http://schemas.openxmlformats.org/officeDocument/2006/relationships/image" Target="../media/image48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4.png"/><Relationship Id="rId3" Type="http://schemas.openxmlformats.org/officeDocument/2006/relationships/image" Target="../media/image485.png"/><Relationship Id="rId4" Type="http://schemas.openxmlformats.org/officeDocument/2006/relationships/image" Target="../media/image486.png"/><Relationship Id="rId5" Type="http://schemas.openxmlformats.org/officeDocument/2006/relationships/image" Target="../media/image487.png"/><Relationship Id="rId6" Type="http://schemas.openxmlformats.org/officeDocument/2006/relationships/image" Target="../media/image488.png"/><Relationship Id="rId7" Type="http://schemas.openxmlformats.org/officeDocument/2006/relationships/image" Target="../media/image489.png"/><Relationship Id="rId8" Type="http://schemas.openxmlformats.org/officeDocument/2006/relationships/image" Target="../media/image490.png"/><Relationship Id="rId9" Type="http://schemas.openxmlformats.org/officeDocument/2006/relationships/image" Target="../media/image491.png"/><Relationship Id="rId10" Type="http://schemas.openxmlformats.org/officeDocument/2006/relationships/image" Target="../media/image492.png"/><Relationship Id="rId11" Type="http://schemas.openxmlformats.org/officeDocument/2006/relationships/image" Target="../media/image493.png"/><Relationship Id="rId12" Type="http://schemas.openxmlformats.org/officeDocument/2006/relationships/image" Target="../media/image494.png"/><Relationship Id="rId13" Type="http://schemas.openxmlformats.org/officeDocument/2006/relationships/image" Target="../media/image495.png"/><Relationship Id="rId14" Type="http://schemas.openxmlformats.org/officeDocument/2006/relationships/image" Target="../media/image496.png"/><Relationship Id="rId15" Type="http://schemas.openxmlformats.org/officeDocument/2006/relationships/image" Target="../media/image497.png"/><Relationship Id="rId16" Type="http://schemas.openxmlformats.org/officeDocument/2006/relationships/image" Target="../media/image498.png"/><Relationship Id="rId17" Type="http://schemas.openxmlformats.org/officeDocument/2006/relationships/image" Target="../media/image499.png"/><Relationship Id="rId18" Type="http://schemas.openxmlformats.org/officeDocument/2006/relationships/image" Target="../media/image500.png"/><Relationship Id="rId19" Type="http://schemas.openxmlformats.org/officeDocument/2006/relationships/image" Target="../media/image501.png"/><Relationship Id="rId20" Type="http://schemas.openxmlformats.org/officeDocument/2006/relationships/image" Target="../media/image502.png"/><Relationship Id="rId21" Type="http://schemas.openxmlformats.org/officeDocument/2006/relationships/image" Target="../media/image503.png"/><Relationship Id="rId22" Type="http://schemas.openxmlformats.org/officeDocument/2006/relationships/image" Target="../media/image504.png"/><Relationship Id="rId23" Type="http://schemas.openxmlformats.org/officeDocument/2006/relationships/image" Target="../media/image505.png"/><Relationship Id="rId24" Type="http://schemas.openxmlformats.org/officeDocument/2006/relationships/image" Target="../media/image506.png"/><Relationship Id="rId25" Type="http://schemas.openxmlformats.org/officeDocument/2006/relationships/image" Target="../media/image507.png"/><Relationship Id="rId26" Type="http://schemas.openxmlformats.org/officeDocument/2006/relationships/image" Target="../media/image50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9.png"/><Relationship Id="rId3" Type="http://schemas.openxmlformats.org/officeDocument/2006/relationships/image" Target="../media/image510.png"/><Relationship Id="rId4" Type="http://schemas.openxmlformats.org/officeDocument/2006/relationships/image" Target="../media/image511.png"/><Relationship Id="rId5" Type="http://schemas.openxmlformats.org/officeDocument/2006/relationships/image" Target="../media/image512.png"/><Relationship Id="rId6" Type="http://schemas.openxmlformats.org/officeDocument/2006/relationships/image" Target="../media/image513.png"/><Relationship Id="rId7" Type="http://schemas.openxmlformats.org/officeDocument/2006/relationships/image" Target="../media/image514.png"/><Relationship Id="rId8" Type="http://schemas.openxmlformats.org/officeDocument/2006/relationships/image" Target="../media/image515.png"/><Relationship Id="rId9" Type="http://schemas.openxmlformats.org/officeDocument/2006/relationships/image" Target="../media/image516.png"/><Relationship Id="rId10" Type="http://schemas.openxmlformats.org/officeDocument/2006/relationships/image" Target="../media/image517.png"/><Relationship Id="rId11" Type="http://schemas.openxmlformats.org/officeDocument/2006/relationships/image" Target="../media/image518.png"/><Relationship Id="rId12" Type="http://schemas.openxmlformats.org/officeDocument/2006/relationships/image" Target="../media/image519.png"/><Relationship Id="rId13" Type="http://schemas.openxmlformats.org/officeDocument/2006/relationships/image" Target="../media/image520.png"/><Relationship Id="rId14" Type="http://schemas.openxmlformats.org/officeDocument/2006/relationships/image" Target="../media/image521.png"/><Relationship Id="rId15" Type="http://schemas.openxmlformats.org/officeDocument/2006/relationships/image" Target="../media/image522.png"/><Relationship Id="rId16" Type="http://schemas.openxmlformats.org/officeDocument/2006/relationships/image" Target="../media/image523.png"/><Relationship Id="rId17" Type="http://schemas.openxmlformats.org/officeDocument/2006/relationships/image" Target="../media/image524.png"/><Relationship Id="rId18" Type="http://schemas.openxmlformats.org/officeDocument/2006/relationships/image" Target="../media/image525.png"/><Relationship Id="rId19" Type="http://schemas.openxmlformats.org/officeDocument/2006/relationships/image" Target="../media/image526.png"/><Relationship Id="rId20" Type="http://schemas.openxmlformats.org/officeDocument/2006/relationships/image" Target="../media/image527.png"/><Relationship Id="rId21" Type="http://schemas.openxmlformats.org/officeDocument/2006/relationships/image" Target="../media/image528.png"/><Relationship Id="rId22" Type="http://schemas.openxmlformats.org/officeDocument/2006/relationships/image" Target="../media/image529.png"/><Relationship Id="rId23" Type="http://schemas.openxmlformats.org/officeDocument/2006/relationships/image" Target="../media/image53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1.png"/><Relationship Id="rId3" Type="http://schemas.openxmlformats.org/officeDocument/2006/relationships/image" Target="../media/image532.png"/><Relationship Id="rId4" Type="http://schemas.openxmlformats.org/officeDocument/2006/relationships/image" Target="../media/image533.png"/><Relationship Id="rId5" Type="http://schemas.openxmlformats.org/officeDocument/2006/relationships/image" Target="../media/image534.png"/><Relationship Id="rId6" Type="http://schemas.openxmlformats.org/officeDocument/2006/relationships/image" Target="../media/image535.png"/><Relationship Id="rId7" Type="http://schemas.openxmlformats.org/officeDocument/2006/relationships/image" Target="../media/image536.png"/><Relationship Id="rId8" Type="http://schemas.openxmlformats.org/officeDocument/2006/relationships/image" Target="../media/image537.png"/><Relationship Id="rId9" Type="http://schemas.openxmlformats.org/officeDocument/2006/relationships/image" Target="../media/image538.png"/><Relationship Id="rId10" Type="http://schemas.openxmlformats.org/officeDocument/2006/relationships/image" Target="../media/image539.png"/><Relationship Id="rId11" Type="http://schemas.openxmlformats.org/officeDocument/2006/relationships/image" Target="../media/image540.png"/><Relationship Id="rId12" Type="http://schemas.openxmlformats.org/officeDocument/2006/relationships/image" Target="../media/image541.png"/><Relationship Id="rId13" Type="http://schemas.openxmlformats.org/officeDocument/2006/relationships/image" Target="../media/image542.png"/><Relationship Id="rId14" Type="http://schemas.openxmlformats.org/officeDocument/2006/relationships/image" Target="../media/image543.png"/><Relationship Id="rId15" Type="http://schemas.openxmlformats.org/officeDocument/2006/relationships/image" Target="../media/image544.png"/><Relationship Id="rId16" Type="http://schemas.openxmlformats.org/officeDocument/2006/relationships/image" Target="../media/image545.png"/><Relationship Id="rId17" Type="http://schemas.openxmlformats.org/officeDocument/2006/relationships/image" Target="../media/image546.png"/><Relationship Id="rId18" Type="http://schemas.openxmlformats.org/officeDocument/2006/relationships/image" Target="../media/image547.png"/><Relationship Id="rId19" Type="http://schemas.openxmlformats.org/officeDocument/2006/relationships/image" Target="../media/image548.png"/><Relationship Id="rId20" Type="http://schemas.openxmlformats.org/officeDocument/2006/relationships/image" Target="../media/image549.png"/><Relationship Id="rId21" Type="http://schemas.openxmlformats.org/officeDocument/2006/relationships/image" Target="../media/image550.png"/><Relationship Id="rId22" Type="http://schemas.openxmlformats.org/officeDocument/2006/relationships/image" Target="../media/image551.png"/><Relationship Id="rId23" Type="http://schemas.openxmlformats.org/officeDocument/2006/relationships/image" Target="../media/image552.png"/><Relationship Id="rId24" Type="http://schemas.openxmlformats.org/officeDocument/2006/relationships/image" Target="../media/image553.png"/><Relationship Id="rId25" Type="http://schemas.openxmlformats.org/officeDocument/2006/relationships/image" Target="../media/image554.png"/><Relationship Id="rId26" Type="http://schemas.openxmlformats.org/officeDocument/2006/relationships/image" Target="../media/image555.png"/><Relationship Id="rId27" Type="http://schemas.openxmlformats.org/officeDocument/2006/relationships/image" Target="../media/image556.png"/><Relationship Id="rId28" Type="http://schemas.openxmlformats.org/officeDocument/2006/relationships/image" Target="../media/image557.png"/><Relationship Id="rId29" Type="http://schemas.openxmlformats.org/officeDocument/2006/relationships/image" Target="../media/image558.png"/><Relationship Id="rId30" Type="http://schemas.openxmlformats.org/officeDocument/2006/relationships/image" Target="../media/image559.png"/><Relationship Id="rId31" Type="http://schemas.openxmlformats.org/officeDocument/2006/relationships/image" Target="../media/image56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1.png"/><Relationship Id="rId3" Type="http://schemas.openxmlformats.org/officeDocument/2006/relationships/image" Target="../media/image562.png"/><Relationship Id="rId4" Type="http://schemas.openxmlformats.org/officeDocument/2006/relationships/image" Target="../media/image563.png"/><Relationship Id="rId5" Type="http://schemas.openxmlformats.org/officeDocument/2006/relationships/image" Target="../media/image564.png"/><Relationship Id="rId6" Type="http://schemas.openxmlformats.org/officeDocument/2006/relationships/image" Target="../media/image565.png"/><Relationship Id="rId7" Type="http://schemas.openxmlformats.org/officeDocument/2006/relationships/image" Target="../media/image566.png"/><Relationship Id="rId8" Type="http://schemas.openxmlformats.org/officeDocument/2006/relationships/image" Target="../media/image567.png"/><Relationship Id="rId9" Type="http://schemas.openxmlformats.org/officeDocument/2006/relationships/image" Target="../media/image568.png"/><Relationship Id="rId10" Type="http://schemas.openxmlformats.org/officeDocument/2006/relationships/image" Target="../media/image569.png"/><Relationship Id="rId11" Type="http://schemas.openxmlformats.org/officeDocument/2006/relationships/image" Target="../media/image570.png"/><Relationship Id="rId12" Type="http://schemas.openxmlformats.org/officeDocument/2006/relationships/image" Target="../media/image571.png"/><Relationship Id="rId13" Type="http://schemas.openxmlformats.org/officeDocument/2006/relationships/image" Target="../media/image572.png"/><Relationship Id="rId14" Type="http://schemas.openxmlformats.org/officeDocument/2006/relationships/image" Target="../media/image573.png"/><Relationship Id="rId15" Type="http://schemas.openxmlformats.org/officeDocument/2006/relationships/image" Target="../media/image574.png"/><Relationship Id="rId16" Type="http://schemas.openxmlformats.org/officeDocument/2006/relationships/image" Target="../media/image575.png"/><Relationship Id="rId17" Type="http://schemas.openxmlformats.org/officeDocument/2006/relationships/image" Target="../media/image576.png"/><Relationship Id="rId18" Type="http://schemas.openxmlformats.org/officeDocument/2006/relationships/image" Target="../media/image577.png"/><Relationship Id="rId19" Type="http://schemas.openxmlformats.org/officeDocument/2006/relationships/image" Target="../media/image578.png"/><Relationship Id="rId20" Type="http://schemas.openxmlformats.org/officeDocument/2006/relationships/image" Target="../media/image579.png"/><Relationship Id="rId21" Type="http://schemas.openxmlformats.org/officeDocument/2006/relationships/image" Target="../media/image580.png"/><Relationship Id="rId22" Type="http://schemas.openxmlformats.org/officeDocument/2006/relationships/image" Target="../media/image581.png"/><Relationship Id="rId23" Type="http://schemas.openxmlformats.org/officeDocument/2006/relationships/image" Target="../media/image582.png"/><Relationship Id="rId24" Type="http://schemas.openxmlformats.org/officeDocument/2006/relationships/image" Target="../media/image583.png"/><Relationship Id="rId25" Type="http://schemas.openxmlformats.org/officeDocument/2006/relationships/image" Target="../media/image584.png"/><Relationship Id="rId26" Type="http://schemas.openxmlformats.org/officeDocument/2006/relationships/image" Target="../media/image585.png"/><Relationship Id="rId27" Type="http://schemas.openxmlformats.org/officeDocument/2006/relationships/image" Target="../media/image586.png"/><Relationship Id="rId28" Type="http://schemas.openxmlformats.org/officeDocument/2006/relationships/image" Target="../media/image587.png"/><Relationship Id="rId29" Type="http://schemas.openxmlformats.org/officeDocument/2006/relationships/image" Target="../media/image588.png"/><Relationship Id="rId30" Type="http://schemas.openxmlformats.org/officeDocument/2006/relationships/image" Target="../media/image589.png"/><Relationship Id="rId31" Type="http://schemas.openxmlformats.org/officeDocument/2006/relationships/image" Target="../media/image590.png"/><Relationship Id="rId32" Type="http://schemas.openxmlformats.org/officeDocument/2006/relationships/image" Target="../media/image591.png"/><Relationship Id="rId33" Type="http://schemas.openxmlformats.org/officeDocument/2006/relationships/image" Target="../media/image592.png"/><Relationship Id="rId34" Type="http://schemas.openxmlformats.org/officeDocument/2006/relationships/image" Target="../media/image593.png"/><Relationship Id="rId35" Type="http://schemas.openxmlformats.org/officeDocument/2006/relationships/image" Target="../media/image594.png"/><Relationship Id="rId36" Type="http://schemas.openxmlformats.org/officeDocument/2006/relationships/image" Target="../media/image595.png"/><Relationship Id="rId37" Type="http://schemas.openxmlformats.org/officeDocument/2006/relationships/image" Target="../media/image596.png"/><Relationship Id="rId38" Type="http://schemas.openxmlformats.org/officeDocument/2006/relationships/image" Target="../media/image597.png"/><Relationship Id="rId39" Type="http://schemas.openxmlformats.org/officeDocument/2006/relationships/image" Target="../media/image59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9.png"/><Relationship Id="rId3" Type="http://schemas.openxmlformats.org/officeDocument/2006/relationships/image" Target="../media/image600.png"/><Relationship Id="rId4" Type="http://schemas.openxmlformats.org/officeDocument/2006/relationships/image" Target="../media/image601.png"/><Relationship Id="rId5" Type="http://schemas.openxmlformats.org/officeDocument/2006/relationships/image" Target="../media/image602.png"/><Relationship Id="rId6" Type="http://schemas.openxmlformats.org/officeDocument/2006/relationships/image" Target="../media/image603.png"/><Relationship Id="rId7" Type="http://schemas.openxmlformats.org/officeDocument/2006/relationships/image" Target="../media/image604.png"/><Relationship Id="rId8" Type="http://schemas.openxmlformats.org/officeDocument/2006/relationships/image" Target="../media/image605.png"/><Relationship Id="rId9" Type="http://schemas.openxmlformats.org/officeDocument/2006/relationships/image" Target="../media/image606.png"/><Relationship Id="rId10" Type="http://schemas.openxmlformats.org/officeDocument/2006/relationships/image" Target="../media/image607.png"/><Relationship Id="rId11" Type="http://schemas.openxmlformats.org/officeDocument/2006/relationships/image" Target="../media/image608.png"/><Relationship Id="rId12" Type="http://schemas.openxmlformats.org/officeDocument/2006/relationships/image" Target="../media/image609.png"/><Relationship Id="rId13" Type="http://schemas.openxmlformats.org/officeDocument/2006/relationships/image" Target="../media/image610.png"/><Relationship Id="rId14" Type="http://schemas.openxmlformats.org/officeDocument/2006/relationships/image" Target="../media/image611.png"/><Relationship Id="rId15" Type="http://schemas.openxmlformats.org/officeDocument/2006/relationships/image" Target="../media/image612.png"/><Relationship Id="rId16" Type="http://schemas.openxmlformats.org/officeDocument/2006/relationships/image" Target="../media/image613.png"/><Relationship Id="rId17" Type="http://schemas.openxmlformats.org/officeDocument/2006/relationships/image" Target="../media/image614.png"/><Relationship Id="rId18" Type="http://schemas.openxmlformats.org/officeDocument/2006/relationships/image" Target="../media/image61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Relationship Id="rId19" Type="http://schemas.openxmlformats.org/officeDocument/2006/relationships/image" Target="../media/image5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Relationship Id="rId19" Type="http://schemas.openxmlformats.org/officeDocument/2006/relationships/image" Target="../media/image69.png"/><Relationship Id="rId20" Type="http://schemas.openxmlformats.org/officeDocument/2006/relationships/image" Target="../media/image70.png"/><Relationship Id="rId21" Type="http://schemas.openxmlformats.org/officeDocument/2006/relationships/image" Target="../media/image71.png"/><Relationship Id="rId22" Type="http://schemas.openxmlformats.org/officeDocument/2006/relationships/image" Target="../media/image72.png"/><Relationship Id="rId23" Type="http://schemas.openxmlformats.org/officeDocument/2006/relationships/image" Target="../media/image73.png"/><Relationship Id="rId24" Type="http://schemas.openxmlformats.org/officeDocument/2006/relationships/image" Target="../media/image74.png"/><Relationship Id="rId25" Type="http://schemas.openxmlformats.org/officeDocument/2006/relationships/image" Target="../media/image75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image" Target="../media/image78.png"/><Relationship Id="rId29" Type="http://schemas.openxmlformats.org/officeDocument/2006/relationships/image" Target="../media/image79.png"/><Relationship Id="rId30" Type="http://schemas.openxmlformats.org/officeDocument/2006/relationships/image" Target="../media/image8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Relationship Id="rId17" Type="http://schemas.openxmlformats.org/officeDocument/2006/relationships/image" Target="../media/image96.png"/><Relationship Id="rId18" Type="http://schemas.openxmlformats.org/officeDocument/2006/relationships/image" Target="../media/image97.png"/><Relationship Id="rId19" Type="http://schemas.openxmlformats.org/officeDocument/2006/relationships/image" Target="../media/image98.png"/><Relationship Id="rId20" Type="http://schemas.openxmlformats.org/officeDocument/2006/relationships/image" Target="../media/image99.png"/><Relationship Id="rId21" Type="http://schemas.openxmlformats.org/officeDocument/2006/relationships/image" Target="../media/image100.png"/><Relationship Id="rId22" Type="http://schemas.openxmlformats.org/officeDocument/2006/relationships/image" Target="../media/image101.png"/><Relationship Id="rId23" Type="http://schemas.openxmlformats.org/officeDocument/2006/relationships/image" Target="../media/image102.png"/><Relationship Id="rId24" Type="http://schemas.openxmlformats.org/officeDocument/2006/relationships/image" Target="../media/image103.png"/><Relationship Id="rId25" Type="http://schemas.openxmlformats.org/officeDocument/2006/relationships/image" Target="../media/image104.png"/><Relationship Id="rId26" Type="http://schemas.openxmlformats.org/officeDocument/2006/relationships/image" Target="../media/image105.png"/><Relationship Id="rId27" Type="http://schemas.openxmlformats.org/officeDocument/2006/relationships/image" Target="../media/image106.png"/><Relationship Id="rId28" Type="http://schemas.openxmlformats.org/officeDocument/2006/relationships/image" Target="../media/image107.png"/><Relationship Id="rId29" Type="http://schemas.openxmlformats.org/officeDocument/2006/relationships/image" Target="../media/image108.png"/><Relationship Id="rId30" Type="http://schemas.openxmlformats.org/officeDocument/2006/relationships/image" Target="../media/image109.png"/><Relationship Id="rId31" Type="http://schemas.openxmlformats.org/officeDocument/2006/relationships/image" Target="../media/image110.png"/><Relationship Id="rId32" Type="http://schemas.openxmlformats.org/officeDocument/2006/relationships/image" Target="../media/image111.png"/><Relationship Id="rId33" Type="http://schemas.openxmlformats.org/officeDocument/2006/relationships/image" Target="../media/image112.png"/><Relationship Id="rId34" Type="http://schemas.openxmlformats.org/officeDocument/2006/relationships/image" Target="../media/image113.png"/><Relationship Id="rId35" Type="http://schemas.openxmlformats.org/officeDocument/2006/relationships/image" Target="../media/image114.png"/><Relationship Id="rId36" Type="http://schemas.openxmlformats.org/officeDocument/2006/relationships/image" Target="../media/image115.png"/><Relationship Id="rId37" Type="http://schemas.openxmlformats.org/officeDocument/2006/relationships/image" Target="../media/image116.png"/><Relationship Id="rId38" Type="http://schemas.openxmlformats.org/officeDocument/2006/relationships/image" Target="../media/image117.png"/><Relationship Id="rId39" Type="http://schemas.openxmlformats.org/officeDocument/2006/relationships/image" Target="../media/image118.png"/><Relationship Id="rId40" Type="http://schemas.openxmlformats.org/officeDocument/2006/relationships/image" Target="../media/image119.png"/><Relationship Id="rId41" Type="http://schemas.openxmlformats.org/officeDocument/2006/relationships/image" Target="../media/image120.png"/><Relationship Id="rId42" Type="http://schemas.openxmlformats.org/officeDocument/2006/relationships/image" Target="../media/image121.png"/><Relationship Id="rId43" Type="http://schemas.openxmlformats.org/officeDocument/2006/relationships/image" Target="../media/image122.png"/><Relationship Id="rId44" Type="http://schemas.openxmlformats.org/officeDocument/2006/relationships/image" Target="../media/image123.png"/><Relationship Id="rId45" Type="http://schemas.openxmlformats.org/officeDocument/2006/relationships/image" Target="../media/image124.png"/><Relationship Id="rId46" Type="http://schemas.openxmlformats.org/officeDocument/2006/relationships/image" Target="../media/image125.png"/><Relationship Id="rId47" Type="http://schemas.openxmlformats.org/officeDocument/2006/relationships/image" Target="../media/image126.png"/><Relationship Id="rId48" Type="http://schemas.openxmlformats.org/officeDocument/2006/relationships/image" Target="../media/image127.png"/><Relationship Id="rId49" Type="http://schemas.openxmlformats.org/officeDocument/2006/relationships/image" Target="../media/image128.png"/><Relationship Id="rId50" Type="http://schemas.openxmlformats.org/officeDocument/2006/relationships/image" Target="../media/image129.png"/><Relationship Id="rId51" Type="http://schemas.openxmlformats.org/officeDocument/2006/relationships/image" Target="../media/image130.png"/><Relationship Id="rId52" Type="http://schemas.openxmlformats.org/officeDocument/2006/relationships/image" Target="../media/image131.png"/><Relationship Id="rId53" Type="http://schemas.openxmlformats.org/officeDocument/2006/relationships/image" Target="../media/image132.png"/><Relationship Id="rId54" Type="http://schemas.openxmlformats.org/officeDocument/2006/relationships/image" Target="../media/image13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147.png"/><Relationship Id="rId16" Type="http://schemas.openxmlformats.org/officeDocument/2006/relationships/image" Target="../media/image148.png"/><Relationship Id="rId17" Type="http://schemas.openxmlformats.org/officeDocument/2006/relationships/image" Target="../media/image149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Relationship Id="rId20" Type="http://schemas.openxmlformats.org/officeDocument/2006/relationships/image" Target="../media/image152.png"/><Relationship Id="rId21" Type="http://schemas.openxmlformats.org/officeDocument/2006/relationships/image" Target="../media/image153.png"/><Relationship Id="rId22" Type="http://schemas.openxmlformats.org/officeDocument/2006/relationships/image" Target="../media/image154.png"/><Relationship Id="rId23" Type="http://schemas.openxmlformats.org/officeDocument/2006/relationships/image" Target="../media/image155.png"/><Relationship Id="rId24" Type="http://schemas.openxmlformats.org/officeDocument/2006/relationships/image" Target="../media/image156.png"/><Relationship Id="rId25" Type="http://schemas.openxmlformats.org/officeDocument/2006/relationships/image" Target="../media/image157.png"/><Relationship Id="rId26" Type="http://schemas.openxmlformats.org/officeDocument/2006/relationships/image" Target="../media/image158.png"/><Relationship Id="rId27" Type="http://schemas.openxmlformats.org/officeDocument/2006/relationships/image" Target="../media/image159.png"/><Relationship Id="rId28" Type="http://schemas.openxmlformats.org/officeDocument/2006/relationships/image" Target="../media/image160.png"/><Relationship Id="rId29" Type="http://schemas.openxmlformats.org/officeDocument/2006/relationships/image" Target="../media/image161.png"/><Relationship Id="rId30" Type="http://schemas.openxmlformats.org/officeDocument/2006/relationships/image" Target="../media/image162.png"/><Relationship Id="rId31" Type="http://schemas.openxmlformats.org/officeDocument/2006/relationships/image" Target="../media/image163.png"/><Relationship Id="rId32" Type="http://schemas.openxmlformats.org/officeDocument/2006/relationships/image" Target="../media/image164.png"/><Relationship Id="rId33" Type="http://schemas.openxmlformats.org/officeDocument/2006/relationships/image" Target="../media/image165.png"/><Relationship Id="rId34" Type="http://schemas.openxmlformats.org/officeDocument/2006/relationships/image" Target="../media/image166.png"/><Relationship Id="rId35" Type="http://schemas.openxmlformats.org/officeDocument/2006/relationships/image" Target="../media/image167.png"/><Relationship Id="rId36" Type="http://schemas.openxmlformats.org/officeDocument/2006/relationships/image" Target="../media/image168.png"/><Relationship Id="rId37" Type="http://schemas.openxmlformats.org/officeDocument/2006/relationships/image" Target="../media/image169.png"/><Relationship Id="rId38" Type="http://schemas.openxmlformats.org/officeDocument/2006/relationships/image" Target="../media/image170.png"/><Relationship Id="rId39" Type="http://schemas.openxmlformats.org/officeDocument/2006/relationships/image" Target="../media/image171.png"/><Relationship Id="rId40" Type="http://schemas.openxmlformats.org/officeDocument/2006/relationships/image" Target="../media/image172.png"/><Relationship Id="rId41" Type="http://schemas.openxmlformats.org/officeDocument/2006/relationships/image" Target="../media/image173.png"/><Relationship Id="rId42" Type="http://schemas.openxmlformats.org/officeDocument/2006/relationships/image" Target="../media/image174.png"/><Relationship Id="rId43" Type="http://schemas.openxmlformats.org/officeDocument/2006/relationships/image" Target="../media/image175.png"/><Relationship Id="rId44" Type="http://schemas.openxmlformats.org/officeDocument/2006/relationships/image" Target="../media/image176.png"/><Relationship Id="rId45" Type="http://schemas.openxmlformats.org/officeDocument/2006/relationships/image" Target="../media/image177.png"/><Relationship Id="rId46" Type="http://schemas.openxmlformats.org/officeDocument/2006/relationships/image" Target="../media/image178.png"/><Relationship Id="rId47" Type="http://schemas.openxmlformats.org/officeDocument/2006/relationships/image" Target="../media/image179.png"/><Relationship Id="rId48" Type="http://schemas.openxmlformats.org/officeDocument/2006/relationships/image" Target="../media/image180.png"/><Relationship Id="rId49" Type="http://schemas.openxmlformats.org/officeDocument/2006/relationships/image" Target="../media/image181.png"/><Relationship Id="rId50" Type="http://schemas.openxmlformats.org/officeDocument/2006/relationships/image" Target="../media/image182.png"/><Relationship Id="rId51" Type="http://schemas.openxmlformats.org/officeDocument/2006/relationships/image" Target="../media/image183.png"/><Relationship Id="rId52" Type="http://schemas.openxmlformats.org/officeDocument/2006/relationships/image" Target="../media/image184.png"/><Relationship Id="rId53" Type="http://schemas.openxmlformats.org/officeDocument/2006/relationships/image" Target="../media/image185.png"/><Relationship Id="rId54" Type="http://schemas.openxmlformats.org/officeDocument/2006/relationships/image" Target="../media/image186.png"/><Relationship Id="rId55" Type="http://schemas.openxmlformats.org/officeDocument/2006/relationships/image" Target="../media/image187.png"/><Relationship Id="rId56" Type="http://schemas.openxmlformats.org/officeDocument/2006/relationships/image" Target="../media/image188.png"/><Relationship Id="rId57" Type="http://schemas.openxmlformats.org/officeDocument/2006/relationships/image" Target="../media/image189.png"/><Relationship Id="rId58" Type="http://schemas.openxmlformats.org/officeDocument/2006/relationships/image" Target="../media/image190.png"/><Relationship Id="rId59" Type="http://schemas.openxmlformats.org/officeDocument/2006/relationships/image" Target="../media/image191.png"/><Relationship Id="rId60" Type="http://schemas.openxmlformats.org/officeDocument/2006/relationships/image" Target="../media/image19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07.png"/><Relationship Id="rId17" Type="http://schemas.openxmlformats.org/officeDocument/2006/relationships/image" Target="../media/image208.png"/><Relationship Id="rId18" Type="http://schemas.openxmlformats.org/officeDocument/2006/relationships/image" Target="../media/image209.png"/><Relationship Id="rId19" Type="http://schemas.openxmlformats.org/officeDocument/2006/relationships/image" Target="../media/image210.png"/><Relationship Id="rId20" Type="http://schemas.openxmlformats.org/officeDocument/2006/relationships/image" Target="../media/image211.png"/><Relationship Id="rId21" Type="http://schemas.openxmlformats.org/officeDocument/2006/relationships/image" Target="../media/image212.png"/><Relationship Id="rId22" Type="http://schemas.openxmlformats.org/officeDocument/2006/relationships/image" Target="../media/image213.png"/><Relationship Id="rId23" Type="http://schemas.openxmlformats.org/officeDocument/2006/relationships/image" Target="../media/image214.png"/><Relationship Id="rId24" Type="http://schemas.openxmlformats.org/officeDocument/2006/relationships/image" Target="../media/image215.png"/><Relationship Id="rId25" Type="http://schemas.openxmlformats.org/officeDocument/2006/relationships/image" Target="../media/image216.png"/><Relationship Id="rId26" Type="http://schemas.openxmlformats.org/officeDocument/2006/relationships/image" Target="../media/image217.png"/><Relationship Id="rId27" Type="http://schemas.openxmlformats.org/officeDocument/2006/relationships/image" Target="../media/image218.png"/><Relationship Id="rId28" Type="http://schemas.openxmlformats.org/officeDocument/2006/relationships/image" Target="../media/image219.png"/><Relationship Id="rId29" Type="http://schemas.openxmlformats.org/officeDocument/2006/relationships/image" Target="../media/image220.png"/><Relationship Id="rId30" Type="http://schemas.openxmlformats.org/officeDocument/2006/relationships/image" Target="../media/image221.png"/><Relationship Id="rId31" Type="http://schemas.openxmlformats.org/officeDocument/2006/relationships/image" Target="../media/image222.png"/><Relationship Id="rId32" Type="http://schemas.openxmlformats.org/officeDocument/2006/relationships/image" Target="../media/image223.png"/><Relationship Id="rId33" Type="http://schemas.openxmlformats.org/officeDocument/2006/relationships/image" Target="../media/image224.png"/><Relationship Id="rId34" Type="http://schemas.openxmlformats.org/officeDocument/2006/relationships/image" Target="../media/image225.png"/><Relationship Id="rId35" Type="http://schemas.openxmlformats.org/officeDocument/2006/relationships/image" Target="../media/image226.png"/><Relationship Id="rId36" Type="http://schemas.openxmlformats.org/officeDocument/2006/relationships/image" Target="../media/image227.png"/><Relationship Id="rId37" Type="http://schemas.openxmlformats.org/officeDocument/2006/relationships/image" Target="../media/image228.png"/><Relationship Id="rId38" Type="http://schemas.openxmlformats.org/officeDocument/2006/relationships/image" Target="../media/image229.png"/><Relationship Id="rId39" Type="http://schemas.openxmlformats.org/officeDocument/2006/relationships/image" Target="../media/image230.png"/><Relationship Id="rId40" Type="http://schemas.openxmlformats.org/officeDocument/2006/relationships/image" Target="../media/image231.png"/><Relationship Id="rId41" Type="http://schemas.openxmlformats.org/officeDocument/2006/relationships/image" Target="../media/image232.png"/><Relationship Id="rId42" Type="http://schemas.openxmlformats.org/officeDocument/2006/relationships/image" Target="../media/image233.png"/><Relationship Id="rId43" Type="http://schemas.openxmlformats.org/officeDocument/2006/relationships/image" Target="../media/image234.png"/><Relationship Id="rId44" Type="http://schemas.openxmlformats.org/officeDocument/2006/relationships/image" Target="../media/image235.png"/><Relationship Id="rId45" Type="http://schemas.openxmlformats.org/officeDocument/2006/relationships/image" Target="../media/image236.png"/><Relationship Id="rId46" Type="http://schemas.openxmlformats.org/officeDocument/2006/relationships/image" Target="../media/image23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9" Type="http://schemas.openxmlformats.org/officeDocument/2006/relationships/image" Target="../media/image245.png"/><Relationship Id="rId10" Type="http://schemas.openxmlformats.org/officeDocument/2006/relationships/image" Target="../media/image246.png"/><Relationship Id="rId11" Type="http://schemas.openxmlformats.org/officeDocument/2006/relationships/image" Target="../media/image247.png"/><Relationship Id="rId12" Type="http://schemas.openxmlformats.org/officeDocument/2006/relationships/image" Target="../media/image248.png"/><Relationship Id="rId13" Type="http://schemas.openxmlformats.org/officeDocument/2006/relationships/image" Target="../media/image249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Relationship Id="rId16" Type="http://schemas.openxmlformats.org/officeDocument/2006/relationships/image" Target="../media/image252.png"/><Relationship Id="rId17" Type="http://schemas.openxmlformats.org/officeDocument/2006/relationships/image" Target="../media/image253.png"/><Relationship Id="rId18" Type="http://schemas.openxmlformats.org/officeDocument/2006/relationships/image" Target="../media/image254.png"/><Relationship Id="rId19" Type="http://schemas.openxmlformats.org/officeDocument/2006/relationships/image" Target="../media/image255.png"/><Relationship Id="rId20" Type="http://schemas.openxmlformats.org/officeDocument/2006/relationships/image" Target="../media/image256.png"/><Relationship Id="rId21" Type="http://schemas.openxmlformats.org/officeDocument/2006/relationships/image" Target="../media/image257.png"/><Relationship Id="rId22" Type="http://schemas.openxmlformats.org/officeDocument/2006/relationships/image" Target="../media/image258.png"/><Relationship Id="rId23" Type="http://schemas.openxmlformats.org/officeDocument/2006/relationships/image" Target="../media/image259.png"/><Relationship Id="rId24" Type="http://schemas.openxmlformats.org/officeDocument/2006/relationships/image" Target="../media/image260.png"/><Relationship Id="rId25" Type="http://schemas.openxmlformats.org/officeDocument/2006/relationships/image" Target="../media/image261.png"/><Relationship Id="rId26" Type="http://schemas.openxmlformats.org/officeDocument/2006/relationships/image" Target="../media/image26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Relationship Id="rId10" Type="http://schemas.openxmlformats.org/officeDocument/2006/relationships/image" Target="../media/image271.png"/><Relationship Id="rId11" Type="http://schemas.openxmlformats.org/officeDocument/2006/relationships/image" Target="../media/image272.png"/><Relationship Id="rId12" Type="http://schemas.openxmlformats.org/officeDocument/2006/relationships/image" Target="../media/image273.png"/><Relationship Id="rId13" Type="http://schemas.openxmlformats.org/officeDocument/2006/relationships/image" Target="../media/image274.png"/><Relationship Id="rId14" Type="http://schemas.openxmlformats.org/officeDocument/2006/relationships/image" Target="../media/image275.png"/><Relationship Id="rId15" Type="http://schemas.openxmlformats.org/officeDocument/2006/relationships/image" Target="../media/image276.png"/><Relationship Id="rId16" Type="http://schemas.openxmlformats.org/officeDocument/2006/relationships/image" Target="../media/image277.png"/><Relationship Id="rId17" Type="http://schemas.openxmlformats.org/officeDocument/2006/relationships/image" Target="../media/image278.png"/><Relationship Id="rId18" Type="http://schemas.openxmlformats.org/officeDocument/2006/relationships/image" Target="../media/image279.png"/><Relationship Id="rId19" Type="http://schemas.openxmlformats.org/officeDocument/2006/relationships/image" Target="../media/image280.png"/><Relationship Id="rId20" Type="http://schemas.openxmlformats.org/officeDocument/2006/relationships/image" Target="../media/image281.png"/><Relationship Id="rId21" Type="http://schemas.openxmlformats.org/officeDocument/2006/relationships/image" Target="../media/image282.png"/><Relationship Id="rId22" Type="http://schemas.openxmlformats.org/officeDocument/2006/relationships/image" Target="../media/image283.png"/><Relationship Id="rId23" Type="http://schemas.openxmlformats.org/officeDocument/2006/relationships/image" Target="../media/image284.png"/><Relationship Id="rId24" Type="http://schemas.openxmlformats.org/officeDocument/2006/relationships/image" Target="../media/image285.png"/><Relationship Id="rId25" Type="http://schemas.openxmlformats.org/officeDocument/2006/relationships/image" Target="../media/image28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2697" y="5678823"/>
            <a:ext cx="9856483" cy="1156879"/>
            <a:chOff x="2492697" y="5678823"/>
            <a:chExt cx="9856483" cy="11568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45404" y="5490525"/>
              <a:ext cx="19712965" cy="231375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2697" y="5678823"/>
              <a:ext cx="9856483" cy="11568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85300" y="5555633"/>
            <a:ext cx="10322725" cy="20706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72436" y="1604360"/>
            <a:ext cx="8699321" cy="38498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0678" y="3504194"/>
            <a:ext cx="662163" cy="662163"/>
            <a:chOff x="670678" y="3504194"/>
            <a:chExt cx="662163" cy="6621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0678" y="3504194"/>
              <a:ext cx="662163" cy="6621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1950" y="6447739"/>
            <a:ext cx="630127" cy="687861"/>
            <a:chOff x="671950" y="6447739"/>
            <a:chExt cx="630127" cy="687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950" y="6447739"/>
              <a:ext cx="630127" cy="687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041" y="7958686"/>
            <a:ext cx="719945" cy="719945"/>
            <a:chOff x="627041" y="7958686"/>
            <a:chExt cx="719945" cy="7199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041" y="7958686"/>
              <a:ext cx="719945" cy="719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0606" y="4820804"/>
            <a:ext cx="1022307" cy="1022307"/>
            <a:chOff x="490606" y="4820804"/>
            <a:chExt cx="1022307" cy="10223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0606" y="4820804"/>
              <a:ext cx="1022307" cy="102230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4040" y="1436800"/>
            <a:ext cx="2258470" cy="1498282"/>
            <a:chOff x="124040" y="1436800"/>
            <a:chExt cx="2258470" cy="14982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040" y="1436800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4366" y="1828997"/>
            <a:ext cx="713773" cy="713888"/>
            <a:chOff x="674366" y="1828997"/>
            <a:chExt cx="713773" cy="7138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6187" y="1580761"/>
              <a:ext cx="1427546" cy="142777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4366" y="1828997"/>
              <a:ext cx="713773" cy="71388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98222" y="7511661"/>
            <a:ext cx="7061452" cy="124322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349179" y="2699487"/>
            <a:ext cx="5764881" cy="6510398"/>
            <a:chOff x="12349179" y="2699487"/>
            <a:chExt cx="5764881" cy="651039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49179" y="2699487"/>
              <a:ext cx="5764881" cy="651039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107" y="6604133"/>
            <a:ext cx="2415584" cy="1498282"/>
            <a:chOff x="136107" y="6604133"/>
            <a:chExt cx="2415584" cy="14982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107" y="6604133"/>
              <a:ext cx="2415584" cy="14982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1950" y="5362025"/>
            <a:ext cx="630127" cy="687861"/>
            <a:chOff x="671950" y="5362025"/>
            <a:chExt cx="630127" cy="6878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950" y="536202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6947588"/>
            <a:ext cx="719945" cy="719945"/>
            <a:chOff x="627041" y="6947588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6947588"/>
              <a:ext cx="719945" cy="7199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05340" y="531278"/>
            <a:ext cx="4430725" cy="13504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0678" y="3504194"/>
            <a:ext cx="662163" cy="662163"/>
            <a:chOff x="670678" y="3504194"/>
            <a:chExt cx="662163" cy="6621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678" y="3504194"/>
              <a:ext cx="662163" cy="6621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1950" y="6447739"/>
            <a:ext cx="630127" cy="687861"/>
            <a:chOff x="671950" y="6447739"/>
            <a:chExt cx="630127" cy="6878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950" y="6447739"/>
              <a:ext cx="630127" cy="6878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041" y="7958686"/>
            <a:ext cx="719945" cy="719945"/>
            <a:chOff x="627041" y="7958686"/>
            <a:chExt cx="719945" cy="71994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041" y="7958686"/>
              <a:ext cx="719945" cy="7199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0606" y="4820804"/>
            <a:ext cx="1022307" cy="1022307"/>
            <a:chOff x="490606" y="4820804"/>
            <a:chExt cx="1022307" cy="10223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0606" y="4820804"/>
              <a:ext cx="1022307" cy="10223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74366" y="1828997"/>
            <a:ext cx="713773" cy="713888"/>
            <a:chOff x="674366" y="1828997"/>
            <a:chExt cx="713773" cy="7138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6187" y="1580761"/>
              <a:ext cx="1427546" cy="1427776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4366" y="1828997"/>
              <a:ext cx="713773" cy="71388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107" y="3086134"/>
            <a:ext cx="2258470" cy="1498282"/>
            <a:chOff x="136107" y="3086134"/>
            <a:chExt cx="2258470" cy="149828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107" y="3086134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6204" y="3504194"/>
            <a:ext cx="695094" cy="695094"/>
            <a:chOff x="696204" y="3504194"/>
            <a:chExt cx="695094" cy="69509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3177" y="3251167"/>
              <a:ext cx="1390188" cy="1390188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6204" y="3504194"/>
              <a:ext cx="695094" cy="69509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20752" y="1879409"/>
            <a:ext cx="674096" cy="674204"/>
            <a:chOff x="720752" y="1879409"/>
            <a:chExt cx="674096" cy="6742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0752" y="1879409"/>
              <a:ext cx="674096" cy="67420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212676" y="9176000"/>
            <a:ext cx="11583754" cy="80694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921105" y="293268"/>
            <a:ext cx="1511844" cy="1684432"/>
            <a:chOff x="6921105" y="293268"/>
            <a:chExt cx="1511844" cy="168443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093822" y="293268"/>
              <a:ext cx="1166408" cy="891941"/>
              <a:chOff x="7093822" y="293268"/>
              <a:chExt cx="1166408" cy="891941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093822" y="293268"/>
                <a:ext cx="1166408" cy="891941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093822" y="293268"/>
              <a:ext cx="1166408" cy="891941"/>
              <a:chOff x="7093822" y="293268"/>
              <a:chExt cx="1166408" cy="891941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093822" y="293268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89106" y="1265718"/>
              <a:ext cx="1515883" cy="73254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394577" y="3647327"/>
            <a:ext cx="7546360" cy="4036776"/>
            <a:chOff x="2394577" y="3647327"/>
            <a:chExt cx="7546360" cy="403677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394577" y="3647327"/>
              <a:ext cx="7546360" cy="403677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312593" y="2331473"/>
            <a:ext cx="7546360" cy="6356415"/>
            <a:chOff x="10312593" y="2331473"/>
            <a:chExt cx="7546360" cy="635641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312593" y="2331473"/>
              <a:ext cx="7546360" cy="6356415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4358981"/>
            <a:ext cx="2258470" cy="1498282"/>
            <a:chOff x="157115" y="4358981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4358981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984824"/>
            <a:ext cx="713773" cy="713888"/>
            <a:chOff x="630127" y="1984824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736588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1984824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604623"/>
            <a:ext cx="1006999" cy="1006999"/>
            <a:chOff x="483514" y="4604623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43" y="4166852"/>
              <a:ext cx="2013997" cy="201399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514" y="460462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230793"/>
            <a:ext cx="662163" cy="662163"/>
            <a:chOff x="655932" y="3230793"/>
            <a:chExt cx="662163" cy="6621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932" y="3230793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6485596"/>
            <a:ext cx="630127" cy="687861"/>
            <a:chOff x="671950" y="6485596"/>
            <a:chExt cx="630127" cy="687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950" y="6485596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7962765"/>
            <a:ext cx="719945" cy="719945"/>
            <a:chOff x="627041" y="7962765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041" y="7962765"/>
              <a:ext cx="719945" cy="71994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30346" y="185646"/>
            <a:ext cx="9385505" cy="13504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16498" y="1984824"/>
            <a:ext cx="6794347" cy="3631761"/>
            <a:chOff x="2816498" y="1984824"/>
            <a:chExt cx="6794347" cy="363176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43626" y="405994"/>
              <a:ext cx="13588695" cy="726352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16498" y="1984824"/>
              <a:ext cx="6794347" cy="36317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41812" y="1984824"/>
            <a:ext cx="6794347" cy="3639829"/>
            <a:chOff x="10241812" y="1984824"/>
            <a:chExt cx="6794347" cy="36398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82216" y="402486"/>
              <a:ext cx="13588695" cy="7279658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41812" y="1984824"/>
              <a:ext cx="6794347" cy="36398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69189" y="6099159"/>
            <a:ext cx="6867354" cy="2870202"/>
            <a:chOff x="6469189" y="6099159"/>
            <a:chExt cx="6867354" cy="287020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22854" y="4851400"/>
              <a:ext cx="13734708" cy="5740404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69189" y="6099159"/>
              <a:ext cx="6867354" cy="28702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643377" y="389834"/>
            <a:ext cx="4197670" cy="729688"/>
            <a:chOff x="11643377" y="389834"/>
            <a:chExt cx="4197670" cy="72968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643377" y="389834"/>
              <a:ext cx="4197670" cy="729688"/>
              <a:chOff x="11643377" y="389834"/>
              <a:chExt cx="4197670" cy="72968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643377" y="389834"/>
                <a:ext cx="4197670" cy="729688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713174" y="407928"/>
              <a:ext cx="2904050" cy="68848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12676" y="9176000"/>
            <a:ext cx="8950421" cy="80694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4358981"/>
            <a:ext cx="2258470" cy="1498282"/>
            <a:chOff x="157115" y="4358981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4358981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984824"/>
            <a:ext cx="713773" cy="713888"/>
            <a:chOff x="630127" y="1984824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736588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1984824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604623"/>
            <a:ext cx="1006999" cy="1006999"/>
            <a:chOff x="483514" y="4604623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43" y="4166852"/>
              <a:ext cx="2013997" cy="201399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514" y="460462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230793"/>
            <a:ext cx="662163" cy="662163"/>
            <a:chOff x="655932" y="3230793"/>
            <a:chExt cx="662163" cy="6621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932" y="3230793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6485596"/>
            <a:ext cx="630127" cy="687861"/>
            <a:chOff x="671950" y="6485596"/>
            <a:chExt cx="630127" cy="687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950" y="6485596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7962765"/>
            <a:ext cx="719945" cy="719945"/>
            <a:chOff x="627041" y="7962765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041" y="7962765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43377" y="389834"/>
            <a:ext cx="4197670" cy="729688"/>
            <a:chOff x="11643377" y="389834"/>
            <a:chExt cx="4197670" cy="72968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643377" y="389834"/>
              <a:ext cx="4197670" cy="729688"/>
              <a:chOff x="11643377" y="389834"/>
              <a:chExt cx="4197670" cy="72968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643377" y="389834"/>
                <a:ext cx="4197670" cy="72968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13144" y="407928"/>
              <a:ext cx="3134469" cy="68848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070513" y="1373019"/>
            <a:ext cx="11130843" cy="5669224"/>
            <a:chOff x="4070513" y="1373019"/>
            <a:chExt cx="11130843" cy="56692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70513" y="1373019"/>
              <a:ext cx="11130843" cy="56692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79303" y="7218933"/>
            <a:ext cx="2464703" cy="2048784"/>
            <a:chOff x="6479303" y="7218933"/>
            <a:chExt cx="2464703" cy="204878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79303" y="7218933"/>
              <a:ext cx="2464703" cy="204878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351446" y="7222771"/>
            <a:ext cx="1829688" cy="2044946"/>
            <a:chOff x="10351446" y="7222771"/>
            <a:chExt cx="1829688" cy="204494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51446" y="7222771"/>
              <a:ext cx="1829688" cy="204494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12676" y="9197466"/>
            <a:ext cx="9803802" cy="66741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30346" y="185646"/>
            <a:ext cx="9385505" cy="135042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4358981"/>
            <a:ext cx="2258470" cy="1498282"/>
            <a:chOff x="157115" y="4358981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4358981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984824"/>
            <a:ext cx="713773" cy="713888"/>
            <a:chOff x="630127" y="1984824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736588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1984824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604623"/>
            <a:ext cx="1006999" cy="1006999"/>
            <a:chOff x="483514" y="4604623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43" y="4166852"/>
              <a:ext cx="2013997" cy="201399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514" y="460462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230793"/>
            <a:ext cx="662163" cy="662163"/>
            <a:chOff x="655932" y="3230793"/>
            <a:chExt cx="662163" cy="6621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932" y="3230793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6485596"/>
            <a:ext cx="630127" cy="687861"/>
            <a:chOff x="671950" y="6485596"/>
            <a:chExt cx="630127" cy="687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950" y="6485596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7962765"/>
            <a:ext cx="719945" cy="719945"/>
            <a:chOff x="627041" y="7962765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041" y="7962765"/>
              <a:ext cx="719945" cy="71994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208114" y="1346393"/>
            <a:ext cx="13032449" cy="7842391"/>
            <a:chOff x="3208114" y="1346393"/>
            <a:chExt cx="13032449" cy="784239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08114" y="1346393"/>
              <a:ext cx="13032449" cy="784239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12676" y="9197466"/>
            <a:ext cx="9976382" cy="66741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30346" y="185646"/>
            <a:ext cx="9385505" cy="13504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43377" y="389834"/>
            <a:ext cx="4197670" cy="729688"/>
            <a:chOff x="11643377" y="389834"/>
            <a:chExt cx="4197670" cy="72968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43377" y="389834"/>
              <a:ext cx="4197670" cy="72968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13142" y="503166"/>
            <a:ext cx="3310964" cy="60000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4358981"/>
            <a:ext cx="2258470" cy="1498282"/>
            <a:chOff x="157115" y="4358981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4358981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984824"/>
            <a:ext cx="713773" cy="713888"/>
            <a:chOff x="630127" y="1984824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736588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1984824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604623"/>
            <a:ext cx="1006999" cy="1006999"/>
            <a:chOff x="483514" y="4604623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43" y="4166852"/>
              <a:ext cx="2013997" cy="201399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514" y="460462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230793"/>
            <a:ext cx="662163" cy="662163"/>
            <a:chOff x="655932" y="3230793"/>
            <a:chExt cx="662163" cy="6621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932" y="3230793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6485596"/>
            <a:ext cx="630127" cy="687861"/>
            <a:chOff x="671950" y="6485596"/>
            <a:chExt cx="630127" cy="687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950" y="6485596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7962765"/>
            <a:ext cx="719945" cy="719945"/>
            <a:chOff x="627041" y="7962765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041" y="7962765"/>
              <a:ext cx="719945" cy="71994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511775" y="1378461"/>
            <a:ext cx="14329800" cy="7741706"/>
            <a:chOff x="2511775" y="1378461"/>
            <a:chExt cx="14329800" cy="77417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11775" y="1378461"/>
              <a:ext cx="14329800" cy="774170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12676" y="9197466"/>
            <a:ext cx="10620640" cy="66741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30346" y="185646"/>
            <a:ext cx="9385505" cy="13504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43377" y="389834"/>
            <a:ext cx="4197670" cy="729688"/>
            <a:chOff x="11643377" y="389834"/>
            <a:chExt cx="4197670" cy="72968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43377" y="389834"/>
              <a:ext cx="4197670" cy="72968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13142" y="503166"/>
            <a:ext cx="2909507" cy="60000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4358981"/>
            <a:ext cx="2258470" cy="1498282"/>
            <a:chOff x="157115" y="4358981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4358981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984824"/>
            <a:ext cx="713773" cy="713888"/>
            <a:chOff x="630127" y="1984824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736588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1984824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604623"/>
            <a:ext cx="1006999" cy="1006999"/>
            <a:chOff x="483514" y="4604623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43" y="4166852"/>
              <a:ext cx="2013997" cy="201399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514" y="460462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230793"/>
            <a:ext cx="662163" cy="662163"/>
            <a:chOff x="655932" y="3230793"/>
            <a:chExt cx="662163" cy="6621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932" y="3230793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6485596"/>
            <a:ext cx="630127" cy="687861"/>
            <a:chOff x="671950" y="6485596"/>
            <a:chExt cx="630127" cy="687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950" y="6485596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7962765"/>
            <a:ext cx="719945" cy="719945"/>
            <a:chOff x="627041" y="7962765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041" y="7962765"/>
              <a:ext cx="719945" cy="71994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12676" y="9197466"/>
            <a:ext cx="10452192" cy="6769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285220" y="1356899"/>
            <a:ext cx="12878236" cy="7774681"/>
            <a:chOff x="3285220" y="1356899"/>
            <a:chExt cx="12878236" cy="77746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85220" y="1356899"/>
              <a:ext cx="12878236" cy="777468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30346" y="185646"/>
            <a:ext cx="9385505" cy="13504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43377" y="389834"/>
            <a:ext cx="4197670" cy="729688"/>
            <a:chOff x="11643377" y="389834"/>
            <a:chExt cx="4197670" cy="72968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43377" y="389834"/>
              <a:ext cx="4197670" cy="72968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13142" y="503166"/>
            <a:ext cx="2958192" cy="60000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4358981"/>
            <a:ext cx="2258470" cy="1498282"/>
            <a:chOff x="157115" y="4358981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4358981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984824"/>
            <a:ext cx="713773" cy="713888"/>
            <a:chOff x="630127" y="1984824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736588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1984824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604623"/>
            <a:ext cx="1006999" cy="1006999"/>
            <a:chOff x="483514" y="4604623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43" y="4166852"/>
              <a:ext cx="2013997" cy="201399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514" y="460462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230793"/>
            <a:ext cx="662163" cy="662163"/>
            <a:chOff x="655932" y="3230793"/>
            <a:chExt cx="662163" cy="6621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932" y="3230793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6485596"/>
            <a:ext cx="630127" cy="687861"/>
            <a:chOff x="671950" y="6485596"/>
            <a:chExt cx="630127" cy="687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950" y="6485596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7962765"/>
            <a:ext cx="719945" cy="719945"/>
            <a:chOff x="627041" y="7962765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041" y="7962765"/>
              <a:ext cx="719945" cy="71994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12676" y="9197466"/>
            <a:ext cx="11607487" cy="6769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379779" y="1337645"/>
            <a:ext cx="12689117" cy="7852508"/>
            <a:chOff x="3379779" y="1337645"/>
            <a:chExt cx="12689117" cy="78525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79779" y="1337645"/>
              <a:ext cx="12689117" cy="785250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30346" y="185646"/>
            <a:ext cx="9385505" cy="13504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43377" y="389834"/>
            <a:ext cx="4197670" cy="729688"/>
            <a:chOff x="11643377" y="389834"/>
            <a:chExt cx="4197670" cy="72968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43377" y="389834"/>
              <a:ext cx="4197670" cy="72968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13142" y="503166"/>
            <a:ext cx="2958192" cy="60000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4358981"/>
            <a:ext cx="2258470" cy="1498282"/>
            <a:chOff x="157115" y="4358981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4358981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984824"/>
            <a:ext cx="713773" cy="713888"/>
            <a:chOff x="630127" y="1984824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736588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1984824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604623"/>
            <a:ext cx="1006999" cy="1006999"/>
            <a:chOff x="483514" y="4604623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43" y="4166852"/>
              <a:ext cx="2013997" cy="201399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514" y="460462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230793"/>
            <a:ext cx="662163" cy="662163"/>
            <a:chOff x="655932" y="3230793"/>
            <a:chExt cx="662163" cy="6621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932" y="3230793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6485596"/>
            <a:ext cx="630127" cy="687861"/>
            <a:chOff x="671950" y="6485596"/>
            <a:chExt cx="630127" cy="687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950" y="6485596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7962765"/>
            <a:ext cx="719945" cy="719945"/>
            <a:chOff x="627041" y="7962765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041" y="7962765"/>
              <a:ext cx="719945" cy="71994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12676" y="9197466"/>
            <a:ext cx="11142506" cy="6769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470916" y="1493405"/>
            <a:ext cx="14916479" cy="7609049"/>
            <a:chOff x="2470916" y="1493405"/>
            <a:chExt cx="14916479" cy="76090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70916" y="1493405"/>
              <a:ext cx="14916479" cy="760904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30346" y="185646"/>
            <a:ext cx="9385505" cy="13504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43377" y="389834"/>
            <a:ext cx="4197670" cy="729688"/>
            <a:chOff x="11643377" y="389834"/>
            <a:chExt cx="4197670" cy="72968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43377" y="389834"/>
              <a:ext cx="4197670" cy="72968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13142" y="503166"/>
            <a:ext cx="3125021" cy="60000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4358981"/>
            <a:ext cx="2258470" cy="1498282"/>
            <a:chOff x="157115" y="4358981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4358981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984824"/>
            <a:ext cx="713773" cy="713888"/>
            <a:chOff x="630127" y="1984824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736588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1984824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604623"/>
            <a:ext cx="1006999" cy="1006999"/>
            <a:chOff x="483514" y="4604623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43" y="4166852"/>
              <a:ext cx="2013997" cy="201399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514" y="460462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230793"/>
            <a:ext cx="662163" cy="662163"/>
            <a:chOff x="655932" y="3230793"/>
            <a:chExt cx="662163" cy="6621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932" y="3230793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6485596"/>
            <a:ext cx="630127" cy="687861"/>
            <a:chOff x="671950" y="6485596"/>
            <a:chExt cx="630127" cy="687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950" y="6485596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7962765"/>
            <a:ext cx="719945" cy="719945"/>
            <a:chOff x="627041" y="7962765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041" y="7962765"/>
              <a:ext cx="719945" cy="71994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12676" y="9176000"/>
            <a:ext cx="12665554" cy="80694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228193" y="1350350"/>
            <a:ext cx="12992290" cy="7813466"/>
            <a:chOff x="3228193" y="1350350"/>
            <a:chExt cx="12992290" cy="78134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28193" y="1350350"/>
              <a:ext cx="12992290" cy="781346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30346" y="185646"/>
            <a:ext cx="9385505" cy="13504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43377" y="389834"/>
            <a:ext cx="4197670" cy="729688"/>
            <a:chOff x="11643377" y="389834"/>
            <a:chExt cx="4197670" cy="72968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43377" y="389834"/>
              <a:ext cx="4197670" cy="72968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13142" y="503166"/>
            <a:ext cx="3134469" cy="60000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45968"/>
            <a:ext cx="18464968" cy="11078981"/>
            <a:chOff x="0" y="-145968"/>
            <a:chExt cx="18464968" cy="110789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45968"/>
              <a:ext cx="18464968" cy="110789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8198" y="-815903"/>
            <a:ext cx="8548571" cy="6996475"/>
            <a:chOff x="4958198" y="-815903"/>
            <a:chExt cx="8548571" cy="69964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8198" y="-815903"/>
              <a:ext cx="8548571" cy="69964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7249" y="-964541"/>
            <a:ext cx="12744679" cy="104023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127" y="1984824"/>
            <a:ext cx="713773" cy="713888"/>
            <a:chOff x="630127" y="1984824"/>
            <a:chExt cx="713773" cy="7138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948" y="1736588"/>
              <a:ext cx="1427546" cy="142777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1984824"/>
              <a:ext cx="713773" cy="7138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0678" y="3504194"/>
            <a:ext cx="662163" cy="662163"/>
            <a:chOff x="670678" y="3504194"/>
            <a:chExt cx="662163" cy="6621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678" y="3504194"/>
              <a:ext cx="662163" cy="6621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1950" y="6447739"/>
            <a:ext cx="630127" cy="687861"/>
            <a:chOff x="671950" y="6447739"/>
            <a:chExt cx="630127" cy="6878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1950" y="6447739"/>
              <a:ext cx="630127" cy="687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041" y="7958686"/>
            <a:ext cx="719945" cy="719945"/>
            <a:chOff x="627041" y="7958686"/>
            <a:chExt cx="719945" cy="7199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041" y="7958686"/>
              <a:ext cx="719945" cy="71994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01393" y="185646"/>
            <a:ext cx="5240629" cy="13541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90606" y="4820804"/>
            <a:ext cx="1022307" cy="1022307"/>
            <a:chOff x="490606" y="4820804"/>
            <a:chExt cx="1022307" cy="10223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606" y="4820804"/>
              <a:ext cx="1022307" cy="10223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040" y="1436800"/>
            <a:ext cx="2258470" cy="1498282"/>
            <a:chOff x="124040" y="1436800"/>
            <a:chExt cx="2258470" cy="14982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040" y="1436800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4366" y="1828997"/>
            <a:ext cx="713773" cy="713888"/>
            <a:chOff x="674366" y="1828997"/>
            <a:chExt cx="713773" cy="7138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6187" y="1580761"/>
              <a:ext cx="1427546" cy="142777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4366" y="1828997"/>
              <a:ext cx="713773" cy="71388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16411" y="1702211"/>
            <a:ext cx="6221490" cy="855303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218591" y="1765776"/>
            <a:ext cx="7067123" cy="8122754"/>
            <a:chOff x="11218591" y="1765776"/>
            <a:chExt cx="7067123" cy="812275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18591" y="1765776"/>
              <a:ext cx="7067123" cy="812275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082" y="5423481"/>
            <a:ext cx="2246503" cy="1498282"/>
            <a:chOff x="169082" y="5423481"/>
            <a:chExt cx="2246503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082" y="5423481"/>
              <a:ext cx="2246503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56253"/>
            <a:ext cx="713773" cy="713888"/>
            <a:chOff x="630127" y="1756253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508016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1756253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118908"/>
            <a:ext cx="1006999" cy="1006999"/>
            <a:chOff x="483514" y="4118908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118908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082491"/>
            <a:ext cx="662163" cy="662163"/>
            <a:chOff x="655932" y="3082491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32" y="3082491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5828692"/>
            <a:ext cx="630127" cy="687861"/>
            <a:chOff x="671950" y="5828692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580" y="5546455"/>
              <a:ext cx="1260253" cy="137572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950" y="5828692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03852" y="0"/>
            <a:ext cx="14009217" cy="6864516"/>
            <a:chOff x="3003852" y="0"/>
            <a:chExt cx="14009217" cy="68645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3003852" y="0"/>
              <a:ext cx="14009217" cy="68645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041" y="7404731"/>
            <a:ext cx="719945" cy="719945"/>
            <a:chOff x="627041" y="7404731"/>
            <a:chExt cx="719945" cy="7199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041" y="7404731"/>
              <a:ext cx="719945" cy="71994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89022" y="-320526"/>
            <a:ext cx="7263161" cy="205816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49745" y="1104115"/>
            <a:ext cx="5291431" cy="161578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12049" y="7347592"/>
            <a:ext cx="6499232" cy="11964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967770" y="6516552"/>
            <a:ext cx="5713583" cy="3951621"/>
            <a:chOff x="12967770" y="6516552"/>
            <a:chExt cx="5713583" cy="395162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5356603" y="6516552"/>
              <a:ext cx="3045099" cy="2335258"/>
              <a:chOff x="15356603" y="6516552"/>
              <a:chExt cx="3045099" cy="233525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356603" y="6516552"/>
                <a:ext cx="3045099" cy="2335258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142893" y="6936755"/>
              <a:ext cx="3073640" cy="106863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2967770" y="6997603"/>
              <a:ext cx="3412404" cy="3470571"/>
              <a:chOff x="12967770" y="6997603"/>
              <a:chExt cx="3412404" cy="347057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967770" y="6997603"/>
                <a:ext cx="3412404" cy="347057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0282988" y="2617512"/>
            <a:ext cx="6484271" cy="3741513"/>
            <a:chOff x="10282988" y="2617512"/>
            <a:chExt cx="6484271" cy="374151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82988" y="2617512"/>
              <a:ext cx="6484271" cy="374151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8425" y="3244703"/>
            <a:ext cx="4625794" cy="1600599"/>
            <a:chOff x="11398425" y="3244703"/>
            <a:chExt cx="4625794" cy="160059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98425" y="3244703"/>
              <a:ext cx="4625794" cy="16005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137185" y="2661831"/>
            <a:ext cx="6781253" cy="3711940"/>
            <a:chOff x="3137185" y="2661831"/>
            <a:chExt cx="6781253" cy="371194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37185" y="2661831"/>
              <a:ext cx="6781253" cy="371194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038016" y="3744653"/>
            <a:ext cx="767161" cy="3085714"/>
            <a:chOff x="9038016" y="3744653"/>
            <a:chExt cx="767161" cy="30857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38016" y="3744653"/>
              <a:ext cx="767161" cy="308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003852" y="7473302"/>
            <a:ext cx="3272363" cy="2299083"/>
            <a:chOff x="3003852" y="7473302"/>
            <a:chExt cx="3272363" cy="229908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03852" y="7473302"/>
              <a:ext cx="3272363" cy="229908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082" y="5423481"/>
            <a:ext cx="2246503" cy="1498282"/>
            <a:chOff x="169082" y="5423481"/>
            <a:chExt cx="2246503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082" y="5423481"/>
              <a:ext cx="2246503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56253"/>
            <a:ext cx="713773" cy="713888"/>
            <a:chOff x="630127" y="1756253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508016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1756253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118908"/>
            <a:ext cx="1006999" cy="1006999"/>
            <a:chOff x="483514" y="4118908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118908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082491"/>
            <a:ext cx="662163" cy="662163"/>
            <a:chOff x="655932" y="3082491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32" y="3082491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5828692"/>
            <a:ext cx="630127" cy="687861"/>
            <a:chOff x="671950" y="5828692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580" y="5546455"/>
              <a:ext cx="1260253" cy="137572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950" y="5828692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03852" y="0"/>
            <a:ext cx="14192523" cy="6954336"/>
            <a:chOff x="3003852" y="0"/>
            <a:chExt cx="14192523" cy="69543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3003852" y="0"/>
              <a:ext cx="14192523" cy="69543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041" y="7404731"/>
            <a:ext cx="719945" cy="719945"/>
            <a:chOff x="627041" y="7404731"/>
            <a:chExt cx="719945" cy="7199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041" y="7404731"/>
              <a:ext cx="719945" cy="7199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47054" y="6575453"/>
            <a:ext cx="5900212" cy="1549222"/>
            <a:chOff x="6747054" y="6575453"/>
            <a:chExt cx="5900212" cy="154922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747054" y="6575453"/>
              <a:ext cx="5900212" cy="1017121"/>
              <a:chOff x="6747054" y="6575453"/>
              <a:chExt cx="5900212" cy="101712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747054" y="6575453"/>
                <a:ext cx="5900212" cy="101712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25975" y="6718867"/>
              <a:ext cx="3907093" cy="81878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09641" y="8008555"/>
            <a:ext cx="10359389" cy="178148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966360" y="2455394"/>
            <a:ext cx="3145757" cy="3514813"/>
            <a:chOff x="3966360" y="2455394"/>
            <a:chExt cx="3145757" cy="351481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66360" y="2455394"/>
              <a:ext cx="3145757" cy="351481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46876" y="5987091"/>
            <a:ext cx="1364043" cy="70184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470131" y="2630778"/>
            <a:ext cx="3900062" cy="3339429"/>
            <a:chOff x="7470131" y="2630778"/>
            <a:chExt cx="3900062" cy="3339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70131" y="2630778"/>
              <a:ext cx="3900062" cy="333942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74380" y="6001923"/>
            <a:ext cx="1371691" cy="67183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980530" y="2720817"/>
            <a:ext cx="3235480" cy="3235480"/>
            <a:chOff x="11980530" y="2720817"/>
            <a:chExt cx="3235480" cy="323548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980530" y="2720817"/>
              <a:ext cx="3235480" cy="3235480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093989" y="5932285"/>
            <a:ext cx="1343119" cy="71607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089022" y="-320526"/>
            <a:ext cx="7263161" cy="205816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349745" y="1104115"/>
            <a:ext cx="5291431" cy="161578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084651" y="4380925"/>
            <a:ext cx="2728417" cy="2540838"/>
            <a:chOff x="10084651" y="4380925"/>
            <a:chExt cx="2728417" cy="254083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084651" y="4380925"/>
              <a:ext cx="2728417" cy="254083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082" y="5423481"/>
            <a:ext cx="2246503" cy="1498282"/>
            <a:chOff x="169082" y="5423481"/>
            <a:chExt cx="2246503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082" y="5423481"/>
              <a:ext cx="2246503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56253"/>
            <a:ext cx="713773" cy="713888"/>
            <a:chOff x="630127" y="1756253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508016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1756253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118908"/>
            <a:ext cx="1006999" cy="1006999"/>
            <a:chOff x="483514" y="4118908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118908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082491"/>
            <a:ext cx="662163" cy="662163"/>
            <a:chOff x="655932" y="3082491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32" y="3082491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5828692"/>
            <a:ext cx="630127" cy="687861"/>
            <a:chOff x="671950" y="5828692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580" y="5546455"/>
              <a:ext cx="1260253" cy="137572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950" y="5828692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7404731"/>
            <a:ext cx="719945" cy="719945"/>
            <a:chOff x="627041" y="7404731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041" y="7404731"/>
              <a:ext cx="719945" cy="71994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009791" y="1688"/>
            <a:ext cx="14186584" cy="6951426"/>
            <a:chOff x="3009791" y="1688"/>
            <a:chExt cx="14186584" cy="69514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3009791" y="1688"/>
              <a:ext cx="14186584" cy="69514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347954" y="2555169"/>
            <a:ext cx="3237951" cy="4062013"/>
            <a:chOff x="4347954" y="2555169"/>
            <a:chExt cx="3237951" cy="406201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347954" y="2555169"/>
              <a:ext cx="3237951" cy="4062013"/>
              <a:chOff x="4347954" y="2555169"/>
              <a:chExt cx="3237951" cy="406201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070615" y="2509847"/>
                <a:ext cx="1311601" cy="550677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4347954" y="2942484"/>
                <a:ext cx="3237951" cy="3674698"/>
                <a:chOff x="4347954" y="2942484"/>
                <a:chExt cx="3237951" cy="3674698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4632803" y="3459210"/>
                  <a:ext cx="2641246" cy="2641246"/>
                  <a:chOff x="4632803" y="3459210"/>
                  <a:chExt cx="2641246" cy="2641246"/>
                </a:xfrm>
              </p:grpSpPr>
              <p:pic>
                <p:nvPicPr>
                  <p:cNvPr id="37" name="Object 36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4632803" y="3459210"/>
                    <a:ext cx="2641246" cy="264124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4347954" y="2942484"/>
                  <a:ext cx="3237951" cy="3674698"/>
                </a:xfrm>
                <a:prstGeom prst="rect">
                  <a:avLst/>
                </a:prstGeom>
              </p:spPr>
            </p:pic>
          </p:grpSp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65408" y="4568698"/>
              <a:ext cx="1312726" cy="445535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52178" y="4568698"/>
              <a:ext cx="1323059" cy="45323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40819" y="3816564"/>
            <a:ext cx="6974012" cy="166116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134022" y="-322896"/>
            <a:ext cx="7355812" cy="208344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10706" y="1119782"/>
            <a:ext cx="5360726" cy="162076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509641" y="8008555"/>
            <a:ext cx="10452104" cy="123125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082" y="5423481"/>
            <a:ext cx="2246503" cy="1498282"/>
            <a:chOff x="169082" y="5423481"/>
            <a:chExt cx="2246503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082" y="5423481"/>
              <a:ext cx="2246503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56253"/>
            <a:ext cx="713773" cy="713888"/>
            <a:chOff x="630127" y="1756253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508016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1756253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118908"/>
            <a:ext cx="1006999" cy="1006999"/>
            <a:chOff x="483514" y="4118908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118908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082491"/>
            <a:ext cx="662163" cy="662163"/>
            <a:chOff x="655932" y="3082491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32" y="3082491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5828692"/>
            <a:ext cx="630127" cy="687861"/>
            <a:chOff x="671950" y="5828692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580" y="5546455"/>
              <a:ext cx="1260253" cy="137572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950" y="5828692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7404731"/>
            <a:ext cx="719945" cy="719945"/>
            <a:chOff x="627041" y="7404731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041" y="7404731"/>
              <a:ext cx="719945" cy="71994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67251" y="416295"/>
            <a:ext cx="3687429" cy="13504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030536" y="1954573"/>
            <a:ext cx="4019511" cy="7748237"/>
            <a:chOff x="13030536" y="1954573"/>
            <a:chExt cx="4019511" cy="7748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3140" y="-1657186"/>
              <a:ext cx="8039021" cy="1549647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30536" y="1954573"/>
              <a:ext cx="4019511" cy="7748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87670" y="2553879"/>
            <a:ext cx="1105242" cy="1565029"/>
            <a:chOff x="14487670" y="2553879"/>
            <a:chExt cx="1105242" cy="15650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87670" y="2553879"/>
              <a:ext cx="1105242" cy="15650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89409" y="1954573"/>
            <a:ext cx="4019483" cy="7748237"/>
            <a:chOff x="7889409" y="1954573"/>
            <a:chExt cx="4019483" cy="774823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42025" y="-1657188"/>
              <a:ext cx="8038966" cy="15496474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89409" y="1954573"/>
              <a:ext cx="4019483" cy="774823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53490" y="4434290"/>
            <a:ext cx="2518660" cy="60672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940776" y="5798090"/>
            <a:ext cx="3740562" cy="231004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317958" y="2553879"/>
            <a:ext cx="1105242" cy="1565029"/>
            <a:chOff x="9317958" y="2553879"/>
            <a:chExt cx="1105242" cy="15650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17958" y="2553879"/>
              <a:ext cx="1105242" cy="15650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862540" y="1954573"/>
            <a:ext cx="4019478" cy="7748237"/>
            <a:chOff x="2862540" y="1954573"/>
            <a:chExt cx="4019478" cy="774823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5157" y="-1657188"/>
              <a:ext cx="8038956" cy="1549647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62540" y="1954573"/>
              <a:ext cx="4019478" cy="77482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319658" y="2586934"/>
            <a:ext cx="1105242" cy="1565029"/>
            <a:chOff x="4319658" y="2586934"/>
            <a:chExt cx="1105242" cy="156502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19658" y="2586934"/>
              <a:ext cx="1105242" cy="1565029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955195" y="4603137"/>
            <a:ext cx="2286802" cy="60530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965129" y="5771690"/>
            <a:ext cx="3881667" cy="328289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137183" y="2213665"/>
            <a:ext cx="3539529" cy="3333458"/>
            <a:chOff x="8137183" y="2213665"/>
            <a:chExt cx="3539529" cy="333345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37183" y="2213665"/>
              <a:ext cx="3539529" cy="33334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123581" y="2213665"/>
            <a:ext cx="3512610" cy="3336811"/>
            <a:chOff x="3123581" y="2213665"/>
            <a:chExt cx="3512610" cy="333681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23581" y="2213665"/>
              <a:ext cx="3512610" cy="333681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283987" y="2213665"/>
            <a:ext cx="3512610" cy="3336811"/>
            <a:chOff x="13283987" y="2213665"/>
            <a:chExt cx="3512610" cy="333681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283987" y="2213665"/>
              <a:ext cx="3512610" cy="333681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104614" y="5771690"/>
            <a:ext cx="3943476" cy="2751095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107" y="6604133"/>
            <a:ext cx="2415584" cy="1498282"/>
            <a:chOff x="136107" y="6604133"/>
            <a:chExt cx="2415584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107" y="6604133"/>
              <a:ext cx="2415584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023643"/>
            <a:ext cx="1006999" cy="1006999"/>
            <a:chOff x="483514" y="4023643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43" y="3585871"/>
              <a:ext cx="2013997" cy="20139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02364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030096"/>
            <a:ext cx="662163" cy="662163"/>
            <a:chOff x="655932" y="3030096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32" y="303009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5362025"/>
            <a:ext cx="630127" cy="687861"/>
            <a:chOff x="671950" y="5362025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950" y="536202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6947588"/>
            <a:ext cx="719945" cy="719945"/>
            <a:chOff x="627041" y="6947588"/>
            <a:chExt cx="719945" cy="719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041" y="69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41587" y="240095"/>
            <a:ext cx="2063953" cy="1911197"/>
            <a:chOff x="7941587" y="240095"/>
            <a:chExt cx="2063953" cy="19111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41587" y="240095"/>
              <a:ext cx="2063953" cy="191119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05340" y="531279"/>
            <a:ext cx="5383049" cy="13409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648911" y="2508236"/>
            <a:ext cx="2960693" cy="7324585"/>
            <a:chOff x="5648911" y="2508236"/>
            <a:chExt cx="2960693" cy="732458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648911" y="2508236"/>
              <a:ext cx="2938341" cy="7324585"/>
              <a:chOff x="5648911" y="2508236"/>
              <a:chExt cx="2938341" cy="732458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371530" y="-962267"/>
                <a:ext cx="5876681" cy="14649170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48911" y="2508236"/>
                <a:ext cx="2938341" cy="7324585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95845" y="5543541"/>
              <a:ext cx="2169885" cy="573409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12153" y="6192382"/>
              <a:ext cx="3043358" cy="2889901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5760916" y="2797852"/>
              <a:ext cx="2714331" cy="2591255"/>
              <a:chOff x="5760916" y="2797852"/>
              <a:chExt cx="2714331" cy="259125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760916" y="2797852"/>
                <a:ext cx="2714331" cy="259125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8800076" y="2508236"/>
            <a:ext cx="2960689" cy="7324585"/>
            <a:chOff x="8800076" y="2508236"/>
            <a:chExt cx="2960689" cy="732458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8800076" y="2508236"/>
              <a:ext cx="2938341" cy="7324585"/>
              <a:chOff x="8800076" y="2508236"/>
              <a:chExt cx="2938341" cy="732458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522696" y="-962267"/>
                <a:ext cx="5876681" cy="14649170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800076" y="2508236"/>
                <a:ext cx="2938341" cy="7324585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47007" y="5543541"/>
              <a:ext cx="2179409" cy="573409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63315" y="6192382"/>
              <a:ext cx="3043358" cy="3582987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8912081" y="2797852"/>
              <a:ext cx="2714331" cy="2591255"/>
              <a:chOff x="8912081" y="2797852"/>
              <a:chExt cx="2714331" cy="259125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912081" y="2797852"/>
                <a:ext cx="2714331" cy="2591255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1935391" y="2508236"/>
            <a:ext cx="2960727" cy="7324585"/>
            <a:chOff x="11935391" y="2508236"/>
            <a:chExt cx="2960727" cy="732458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1935391" y="2508236"/>
              <a:ext cx="2938341" cy="7324585"/>
              <a:chOff x="11935391" y="2508236"/>
              <a:chExt cx="2938341" cy="732458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58010" y="-962267"/>
                <a:ext cx="5876681" cy="14649170"/>
              </a:xfrm>
              <a:prstGeom prst="rect">
                <a:avLst/>
              </a:prstGeom>
            </p:spPr>
          </p:pic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935391" y="2508236"/>
                <a:ext cx="2938341" cy="7324585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82360" y="5543541"/>
              <a:ext cx="2188933" cy="573409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898668" y="6192382"/>
              <a:ext cx="3034834" cy="3229072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2047396" y="2797852"/>
              <a:ext cx="2714331" cy="2591255"/>
              <a:chOff x="12047396" y="2797852"/>
              <a:chExt cx="2714331" cy="259125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2047396" y="2797852"/>
                <a:ext cx="2714331" cy="2591255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5086930" y="2508236"/>
            <a:ext cx="2960712" cy="7324585"/>
            <a:chOff x="15086930" y="2508236"/>
            <a:chExt cx="2960712" cy="7324585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5086930" y="2508236"/>
              <a:ext cx="2938341" cy="7324585"/>
              <a:chOff x="15086930" y="2508236"/>
              <a:chExt cx="2938341" cy="7324585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809549" y="-962267"/>
                <a:ext cx="5876681" cy="14649170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5086930" y="2508236"/>
                <a:ext cx="2938341" cy="7324585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033884" y="5543541"/>
              <a:ext cx="2179418" cy="573409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050191" y="6192382"/>
              <a:ext cx="3043358" cy="3229072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5198935" y="2797852"/>
              <a:ext cx="2714331" cy="2591255"/>
              <a:chOff x="15198935" y="2797852"/>
              <a:chExt cx="2714331" cy="259125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5198935" y="2797852"/>
                <a:ext cx="2714331" cy="2591255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2532644" y="2508236"/>
            <a:ext cx="2960693" cy="7324585"/>
            <a:chOff x="2532644" y="2508236"/>
            <a:chExt cx="2960693" cy="7324585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2532644" y="2508236"/>
              <a:ext cx="2938341" cy="7324585"/>
              <a:chOff x="2532644" y="2508236"/>
              <a:chExt cx="2938341" cy="7324585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255263" y="-962267"/>
                <a:ext cx="5876681" cy="14649170"/>
              </a:xfrm>
              <a:prstGeom prst="rect">
                <a:avLst/>
              </a:prstGeom>
            </p:spPr>
          </p:pic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2532644" y="2508236"/>
                <a:ext cx="2938341" cy="7324585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479579" y="5543541"/>
              <a:ext cx="2207980" cy="573409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495887" y="6192382"/>
              <a:ext cx="2942901" cy="2889901"/>
            </a:xfrm>
            <a:prstGeom prst="rect">
              <a:avLst/>
            </a:prstGeom>
          </p:spPr>
        </p:pic>
        <p:grpSp>
          <p:nvGrpSpPr>
            <p:cNvPr id="1024" name="그룹 1024"/>
            <p:cNvGrpSpPr/>
            <p:nvPr/>
          </p:nvGrpSpPr>
          <p:grpSpPr>
            <a:xfrm>
              <a:off x="2644649" y="2797852"/>
              <a:ext cx="2714331" cy="2591255"/>
              <a:chOff x="2644649" y="2797852"/>
              <a:chExt cx="2714331" cy="2591255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2644649" y="2797852"/>
                <a:ext cx="2714331" cy="2591255"/>
              </a:xfrm>
              <a:prstGeom prst="rect">
                <a:avLst/>
              </a:prstGeom>
            </p:spPr>
          </p:pic>
        </p:grpSp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107" y="6604133"/>
            <a:ext cx="2415584" cy="1498282"/>
            <a:chOff x="136107" y="6604133"/>
            <a:chExt cx="2415584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107" y="6604133"/>
              <a:ext cx="2415584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023643"/>
            <a:ext cx="1006999" cy="1006999"/>
            <a:chOff x="483514" y="4023643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43" y="3585871"/>
              <a:ext cx="2013997" cy="20139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02364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030096"/>
            <a:ext cx="662163" cy="662163"/>
            <a:chOff x="655932" y="3030096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32" y="303009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5362025"/>
            <a:ext cx="630127" cy="687861"/>
            <a:chOff x="671950" y="5362025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950" y="536202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6947588"/>
            <a:ext cx="719945" cy="719945"/>
            <a:chOff x="627041" y="6947588"/>
            <a:chExt cx="719945" cy="719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041" y="6947588"/>
              <a:ext cx="719945" cy="71994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27239" y="1063887"/>
            <a:ext cx="4246300" cy="7055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182489" y="5030641"/>
            <a:ext cx="9663140" cy="955529"/>
            <a:chOff x="5182489" y="5030641"/>
            <a:chExt cx="9663140" cy="95552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182489" y="5030641"/>
              <a:ext cx="9663140" cy="955529"/>
              <a:chOff x="5182489" y="5030641"/>
              <a:chExt cx="9663140" cy="95552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8594" y="4663300"/>
                <a:ext cx="19326280" cy="1911059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182489" y="5030641"/>
                <a:ext cx="9663140" cy="955529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51163" y="5167058"/>
              <a:ext cx="5857996" cy="65951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26415" y="1425872"/>
            <a:ext cx="14305341" cy="368509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947852" y="6191113"/>
            <a:ext cx="4494161" cy="4168334"/>
            <a:chOff x="7947852" y="6191113"/>
            <a:chExt cx="4494161" cy="416833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7852" y="6191113"/>
              <a:ext cx="4494161" cy="416833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70840" y="-922"/>
            <a:ext cx="7714874" cy="10286636"/>
            <a:chOff x="10570840" y="-922"/>
            <a:chExt cx="7714874" cy="10286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0840" y="-922"/>
              <a:ext cx="7714874" cy="10286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984824"/>
            <a:ext cx="713773" cy="713888"/>
            <a:chOff x="630127" y="1984824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736588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1984824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0678" y="3504194"/>
            <a:ext cx="662163" cy="662163"/>
            <a:chOff x="670678" y="3504194"/>
            <a:chExt cx="662163" cy="6621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678" y="3504194"/>
              <a:ext cx="662163" cy="6621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1950" y="6447739"/>
            <a:ext cx="630127" cy="687861"/>
            <a:chOff x="671950" y="6447739"/>
            <a:chExt cx="630127" cy="6878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950" y="6447739"/>
              <a:ext cx="630127" cy="687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7041" y="7958686"/>
            <a:ext cx="719945" cy="719945"/>
            <a:chOff x="627041" y="7958686"/>
            <a:chExt cx="719945" cy="7199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041" y="7958686"/>
              <a:ext cx="719945" cy="71994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58558" y="185646"/>
            <a:ext cx="5212467" cy="13409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0606" y="4820804"/>
            <a:ext cx="1022307" cy="1022307"/>
            <a:chOff x="490606" y="4820804"/>
            <a:chExt cx="1022307" cy="10223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0606" y="4820804"/>
              <a:ext cx="1022307" cy="10223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040" y="1436800"/>
            <a:ext cx="2258470" cy="1498282"/>
            <a:chOff x="124040" y="1436800"/>
            <a:chExt cx="2258470" cy="14982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040" y="1436800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4366" y="1828997"/>
            <a:ext cx="713773" cy="713888"/>
            <a:chOff x="674366" y="1828997"/>
            <a:chExt cx="713773" cy="71388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6187" y="1580761"/>
              <a:ext cx="1427546" cy="1427776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4366" y="1828997"/>
              <a:ext cx="713773" cy="71388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06229" y="2265579"/>
            <a:ext cx="3481535" cy="90257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25276" y="1765940"/>
            <a:ext cx="1571147" cy="57116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54773" y="3447049"/>
            <a:ext cx="6566548" cy="541291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01815" y="5843110"/>
            <a:ext cx="6204245" cy="305026"/>
            <a:chOff x="8101815" y="5843110"/>
            <a:chExt cx="6204245" cy="3050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1815" y="5843110"/>
              <a:ext cx="6204245" cy="3050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984824"/>
            <a:ext cx="713773" cy="713888"/>
            <a:chOff x="630127" y="1984824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736588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1984824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0678" y="3504194"/>
            <a:ext cx="662163" cy="662163"/>
            <a:chOff x="670678" y="3504194"/>
            <a:chExt cx="662163" cy="6621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678" y="3504194"/>
              <a:ext cx="662163" cy="6621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1950" y="6447739"/>
            <a:ext cx="630127" cy="687861"/>
            <a:chOff x="671950" y="6447739"/>
            <a:chExt cx="630127" cy="6878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950" y="6447739"/>
              <a:ext cx="630127" cy="687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7041" y="7958686"/>
            <a:ext cx="719945" cy="719945"/>
            <a:chOff x="627041" y="7958686"/>
            <a:chExt cx="719945" cy="7199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041" y="7958686"/>
              <a:ext cx="719945" cy="71994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01397" y="185646"/>
            <a:ext cx="7689353" cy="15313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0606" y="4820804"/>
            <a:ext cx="1022307" cy="1022307"/>
            <a:chOff x="490606" y="4820804"/>
            <a:chExt cx="1022307" cy="10223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0606" y="4820804"/>
              <a:ext cx="1022307" cy="10223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040" y="1436800"/>
            <a:ext cx="2258470" cy="1498282"/>
            <a:chOff x="124040" y="1436800"/>
            <a:chExt cx="2258470" cy="14982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040" y="1436800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4366" y="1828997"/>
            <a:ext cx="713773" cy="713888"/>
            <a:chOff x="674366" y="1828997"/>
            <a:chExt cx="713773" cy="71388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6187" y="1580761"/>
              <a:ext cx="1427546" cy="1427776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4366" y="1828997"/>
              <a:ext cx="713773" cy="71388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05820" y="1939116"/>
            <a:ext cx="9841766" cy="43431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063439" y="1024240"/>
            <a:ext cx="8282353" cy="92197"/>
            <a:chOff x="11063439" y="1024240"/>
            <a:chExt cx="8282353" cy="9219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63439" y="1024240"/>
              <a:ext cx="8282353" cy="9219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40601" y="2144039"/>
            <a:ext cx="4309320" cy="300453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861729" y="6121214"/>
            <a:ext cx="8399964" cy="127184"/>
            <a:chOff x="2861729" y="6121214"/>
            <a:chExt cx="8399964" cy="12718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2861729" y="6121214"/>
              <a:ext cx="8399964" cy="12718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232381" y="1927835"/>
            <a:ext cx="540952" cy="525761"/>
            <a:chOff x="16232381" y="1927835"/>
            <a:chExt cx="540952" cy="52576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232381" y="1927835"/>
              <a:ext cx="540952" cy="52576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95239" y="6602530"/>
            <a:ext cx="3323967" cy="274278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254140" y="2679664"/>
            <a:ext cx="540952" cy="525761"/>
            <a:chOff x="14254140" y="2679664"/>
            <a:chExt cx="540952" cy="52576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254140" y="2679664"/>
              <a:ext cx="540952" cy="5257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901075" y="3437527"/>
            <a:ext cx="540952" cy="525761"/>
            <a:chOff x="15901075" y="3437527"/>
            <a:chExt cx="540952" cy="52576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901075" y="3437527"/>
              <a:ext cx="540952" cy="52576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554409" y="4204452"/>
            <a:ext cx="540952" cy="525761"/>
            <a:chOff x="15554409" y="4204452"/>
            <a:chExt cx="540952" cy="52576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554409" y="4204452"/>
              <a:ext cx="540952" cy="52576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739048" y="4965691"/>
            <a:ext cx="540952" cy="525761"/>
            <a:chOff x="17739048" y="4965691"/>
            <a:chExt cx="540952" cy="52576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739048" y="4965691"/>
              <a:ext cx="540952" cy="52576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497581" y="5747872"/>
            <a:ext cx="540952" cy="525761"/>
            <a:chOff x="14497581" y="5747872"/>
            <a:chExt cx="540952" cy="52576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497581" y="5747872"/>
              <a:ext cx="540952" cy="52576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062505" y="5331957"/>
            <a:ext cx="5656097" cy="4748571"/>
            <a:chOff x="2062505" y="5331957"/>
            <a:chExt cx="5656097" cy="474857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2062505" y="6347194"/>
              <a:ext cx="4693618" cy="3731694"/>
              <a:chOff x="2062505" y="6347194"/>
              <a:chExt cx="4693618" cy="3731694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2062505" y="6347194"/>
                <a:ext cx="4693618" cy="373169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5001162" y="5331957"/>
              <a:ext cx="2717439" cy="1683608"/>
              <a:chOff x="5001162" y="5331957"/>
              <a:chExt cx="2717439" cy="1683608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5001162" y="5331957"/>
                <a:ext cx="2717439" cy="1683608"/>
                <a:chOff x="5001162" y="5331957"/>
                <a:chExt cx="2717439" cy="1683608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5001162" y="5331957"/>
                  <a:ext cx="2717439" cy="1683608"/>
                </a:xfrm>
                <a:prstGeom prst="rect">
                  <a:avLst/>
                </a:prstGeom>
              </p:spPr>
            </p:pic>
          </p:grpSp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5243544" y="5645078"/>
                <a:ext cx="2335986" cy="973319"/>
              </a:xfrm>
              <a:prstGeom prst="rect">
                <a:avLst/>
              </a:prstGeom>
            </p:spPr>
          </p:pic>
        </p:grpSp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67885" y="7854681"/>
            <a:ext cx="2224366" cy="463977"/>
            <a:chOff x="3767885" y="7854681"/>
            <a:chExt cx="2224366" cy="4639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767885" y="7854681"/>
              <a:ext cx="2224366" cy="463977"/>
              <a:chOff x="3767885" y="7854681"/>
              <a:chExt cx="2224366" cy="46397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7885" y="7854681"/>
                <a:ext cx="2224366" cy="463977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4257" y="7905881"/>
              <a:ext cx="919197" cy="39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3933" y="7854681"/>
            <a:ext cx="6511315" cy="2082959"/>
            <a:chOff x="1633933" y="7854681"/>
            <a:chExt cx="6511315" cy="20829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5839" y="8471010"/>
              <a:ext cx="5273320" cy="153647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786932" y="7854681"/>
              <a:ext cx="2224366" cy="463977"/>
              <a:chOff x="3786932" y="7854681"/>
              <a:chExt cx="2224366" cy="4639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86932" y="7854681"/>
                <a:ext cx="2224366" cy="46397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887" y="8471010"/>
              <a:ext cx="5273320" cy="15364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0127" y="1984824"/>
            <a:ext cx="713773" cy="713888"/>
            <a:chOff x="630127" y="1984824"/>
            <a:chExt cx="713773" cy="7138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948" y="1736588"/>
              <a:ext cx="1427546" cy="142777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127" y="1984824"/>
              <a:ext cx="713773" cy="7138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0678" y="3504194"/>
            <a:ext cx="662163" cy="662163"/>
            <a:chOff x="670678" y="3504194"/>
            <a:chExt cx="662163" cy="66216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0678" y="3504194"/>
              <a:ext cx="662163" cy="6621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1950" y="6447739"/>
            <a:ext cx="630127" cy="687861"/>
            <a:chOff x="671950" y="6447739"/>
            <a:chExt cx="630127" cy="6878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1950" y="6447739"/>
              <a:ext cx="630127" cy="6878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7041" y="7958686"/>
            <a:ext cx="719945" cy="719945"/>
            <a:chOff x="627041" y="7958686"/>
            <a:chExt cx="719945" cy="7199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041" y="7958686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040" y="1436800"/>
            <a:ext cx="2258470" cy="1498282"/>
            <a:chOff x="124040" y="1436800"/>
            <a:chExt cx="2258470" cy="149828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040" y="1436800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4366" y="1828997"/>
            <a:ext cx="713773" cy="713888"/>
            <a:chOff x="674366" y="1828997"/>
            <a:chExt cx="713773" cy="71388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6187" y="1580761"/>
              <a:ext cx="1427546" cy="1427776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4366" y="1828997"/>
              <a:ext cx="713773" cy="7138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90606" y="4820804"/>
            <a:ext cx="1022307" cy="1022307"/>
            <a:chOff x="490606" y="4820804"/>
            <a:chExt cx="1022307" cy="102230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0606" y="4820804"/>
              <a:ext cx="1022307" cy="10223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974026" y="7480022"/>
            <a:ext cx="16311688" cy="2824740"/>
            <a:chOff x="1974026" y="7480022"/>
            <a:chExt cx="16311688" cy="282474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74026" y="7480022"/>
              <a:ext cx="16311688" cy="282474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4903343" y="64512"/>
            <a:ext cx="30066426" cy="910902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231598" y="4094857"/>
            <a:ext cx="6700335" cy="714446"/>
            <a:chOff x="7231598" y="4094857"/>
            <a:chExt cx="6700335" cy="71444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31598" y="4094857"/>
              <a:ext cx="6700335" cy="71444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231598" y="3892418"/>
            <a:ext cx="1067517" cy="1067517"/>
            <a:chOff x="7231598" y="3892418"/>
            <a:chExt cx="1067517" cy="106751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31598" y="3892418"/>
              <a:ext cx="1067517" cy="106751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491044" y="4177041"/>
            <a:ext cx="4584284" cy="54660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115124" y="154099"/>
            <a:ext cx="7434417" cy="1830725"/>
            <a:chOff x="10115124" y="154099"/>
            <a:chExt cx="7434417" cy="183072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15124" y="154099"/>
              <a:ext cx="7434417" cy="183072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164027" y="8874542"/>
            <a:ext cx="2310670" cy="35699"/>
            <a:chOff x="6164027" y="8874542"/>
            <a:chExt cx="2310670" cy="3569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6200000">
              <a:off x="6164027" y="8874542"/>
              <a:ext cx="2310670" cy="3569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639156" y="9074434"/>
            <a:ext cx="2310670" cy="35699"/>
            <a:chOff x="11639156" y="9074434"/>
            <a:chExt cx="2310670" cy="3569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6200000">
              <a:off x="11639156" y="9074434"/>
              <a:ext cx="2310670" cy="35699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258560" y="185646"/>
            <a:ext cx="3497447" cy="135418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716060" y="2946292"/>
            <a:ext cx="6765343" cy="1058660"/>
            <a:chOff x="5716060" y="2946292"/>
            <a:chExt cx="6765343" cy="1058660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5716060" y="3182023"/>
              <a:ext cx="6686020" cy="661372"/>
              <a:chOff x="5716060" y="3182023"/>
              <a:chExt cx="6686020" cy="661372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5716060" y="3182023"/>
                <a:ext cx="6686020" cy="661372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5716060" y="2946292"/>
              <a:ext cx="1058660" cy="1058660"/>
              <a:chOff x="5716060" y="2946292"/>
              <a:chExt cx="1058660" cy="1058660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5716060" y="2946292"/>
                <a:ext cx="1058660" cy="105866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6005031" y="3257743"/>
              <a:ext cx="469170" cy="493727"/>
              <a:chOff x="6005031" y="3257743"/>
              <a:chExt cx="469170" cy="493727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6005031" y="3257743"/>
                <a:ext cx="469170" cy="493727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30483" y="3282695"/>
              <a:ext cx="5374708" cy="54207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835602" y="3852232"/>
            <a:ext cx="2563122" cy="2510866"/>
            <a:chOff x="2835602" y="3852232"/>
            <a:chExt cx="2563122" cy="251086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35602" y="3852232"/>
              <a:ext cx="2563122" cy="2510866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782572" y="4151334"/>
            <a:ext cx="2575253" cy="2092910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2844764" y="3304892"/>
            <a:ext cx="980071" cy="980071"/>
            <a:chOff x="2844764" y="3304892"/>
            <a:chExt cx="980071" cy="980071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44764" y="3304892"/>
              <a:ext cx="980071" cy="98007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113867" y="3538442"/>
            <a:ext cx="441866" cy="512971"/>
            <a:chOff x="3113867" y="3538442"/>
            <a:chExt cx="441866" cy="51297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113867" y="3538442"/>
              <a:ext cx="441866" cy="51297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6883733" y="7927100"/>
            <a:ext cx="6492267" cy="1362258"/>
            <a:chOff x="6883733" y="7927100"/>
            <a:chExt cx="6492267" cy="1362258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9017688" y="7927100"/>
              <a:ext cx="2224366" cy="463977"/>
              <a:chOff x="9017688" y="7927100"/>
              <a:chExt cx="2224366" cy="463977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9017688" y="7927100"/>
                <a:ext cx="2224366" cy="463977"/>
                <a:chOff x="9017688" y="7927100"/>
                <a:chExt cx="2224366" cy="463977"/>
              </a:xfrm>
            </p:grpSpPr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>
                  <a:off x="9017688" y="7927100"/>
                  <a:ext cx="2224366" cy="463977"/>
                </a:xfrm>
                <a:prstGeom prst="rect">
                  <a:avLst/>
                </a:prstGeom>
              </p:spPr>
            </p:pic>
          </p:grpSp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9494096" y="7978296"/>
                <a:ext cx="1100273" cy="415863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45639" y="8543430"/>
              <a:ext cx="5285606" cy="817358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2300476" y="7927101"/>
            <a:ext cx="6492267" cy="1716174"/>
            <a:chOff x="12300476" y="7927101"/>
            <a:chExt cx="6492267" cy="1716174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4434402" y="7927101"/>
              <a:ext cx="2224366" cy="463977"/>
              <a:chOff x="14434402" y="7927101"/>
              <a:chExt cx="2224366" cy="463977"/>
            </a:xfrm>
          </p:grpSpPr>
          <p:grpSp>
            <p:nvGrpSpPr>
              <p:cNvPr id="1032" name="그룹 1032"/>
              <p:cNvGrpSpPr/>
              <p:nvPr/>
            </p:nvGrpSpPr>
            <p:grpSpPr>
              <a:xfrm>
                <a:off x="14434402" y="7927101"/>
                <a:ext cx="2224366" cy="463977"/>
                <a:chOff x="14434402" y="7927101"/>
                <a:chExt cx="2224366" cy="463977"/>
              </a:xfrm>
            </p:grpSpPr>
            <p:pic>
              <p:nvPicPr>
                <p:cNvPr id="100" name="Object 99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14434402" y="7927101"/>
                  <a:ext cx="2224366" cy="463977"/>
                </a:xfrm>
                <a:prstGeom prst="rect">
                  <a:avLst/>
                </a:prstGeom>
              </p:spPr>
            </p:pic>
          </p:grpSp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4910763" y="7978296"/>
                <a:ext cx="886978" cy="420940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262382" y="8543430"/>
              <a:ext cx="5546844" cy="1172653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343895" y="7908053"/>
            <a:ext cx="6492267" cy="1362258"/>
            <a:chOff x="1343895" y="7908053"/>
            <a:chExt cx="6492267" cy="1362258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3477854" y="7908053"/>
              <a:ext cx="2224366" cy="463977"/>
              <a:chOff x="3477854" y="7908053"/>
              <a:chExt cx="2224366" cy="463977"/>
            </a:xfrm>
          </p:grpSpPr>
          <p:grpSp>
            <p:nvGrpSpPr>
              <p:cNvPr id="1035" name="그룹 1035"/>
              <p:cNvGrpSpPr/>
              <p:nvPr/>
            </p:nvGrpSpPr>
            <p:grpSpPr>
              <a:xfrm>
                <a:off x="3477854" y="7908053"/>
                <a:ext cx="2224366" cy="463977"/>
                <a:chOff x="3477854" y="7908053"/>
                <a:chExt cx="2224366" cy="463977"/>
              </a:xfrm>
            </p:grpSpPr>
            <p:pic>
              <p:nvPicPr>
                <p:cNvPr id="109" name="Object 108"/>
                <p:cNvPicPr>
                  <a:picLocks noChangeAspect="1"/>
                </p:cNvPicPr>
                <p:nvPr/>
              </p:nvPicPr>
              <p:blipFill>
                <a:blip r:embed="rId42" cstate="print"/>
                <a:stretch>
                  <a:fillRect/>
                </a:stretch>
              </p:blipFill>
              <p:spPr>
                <a:xfrm>
                  <a:off x="3477854" y="7908053"/>
                  <a:ext cx="2224366" cy="463977"/>
                </a:xfrm>
                <a:prstGeom prst="rect">
                  <a:avLst/>
                </a:prstGeom>
              </p:spPr>
            </p:pic>
          </p:grpSp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3954229" y="7959248"/>
                <a:ext cx="877159" cy="426330"/>
              </a:xfrm>
              <a:prstGeom prst="rect">
                <a:avLst/>
              </a:prstGeom>
            </p:spPr>
          </p:pic>
        </p:grpSp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05801" y="8524382"/>
              <a:ext cx="4760815" cy="817358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0850903" y="4877947"/>
            <a:ext cx="6700335" cy="1067517"/>
            <a:chOff x="10850903" y="4877947"/>
            <a:chExt cx="6700335" cy="1067517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0850903" y="5080385"/>
              <a:ext cx="6700335" cy="714446"/>
              <a:chOff x="10850903" y="5080385"/>
              <a:chExt cx="6700335" cy="714446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0850903" y="5080385"/>
                <a:ext cx="6700335" cy="714446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0850903" y="4877947"/>
              <a:ext cx="1067517" cy="1067517"/>
              <a:chOff x="10850903" y="4877947"/>
              <a:chExt cx="1067517" cy="1067517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0850903" y="4877947"/>
                <a:ext cx="1067517" cy="1067517"/>
              </a:xfrm>
              <a:prstGeom prst="rect">
                <a:avLst/>
              </a:prstGeom>
            </p:spPr>
          </p:pic>
        </p:grpSp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110376" y="5160631"/>
              <a:ext cx="3860560" cy="545531"/>
            </a:xfrm>
            <a:prstGeom prst="rect">
              <a:avLst/>
            </a:prstGeom>
          </p:spPr>
        </p:pic>
        <p:grpSp>
          <p:nvGrpSpPr>
            <p:cNvPr id="1039" name="그룹 1039"/>
            <p:cNvGrpSpPr/>
            <p:nvPr/>
          </p:nvGrpSpPr>
          <p:grpSpPr>
            <a:xfrm>
              <a:off x="11040558" y="5102739"/>
              <a:ext cx="640820" cy="640820"/>
              <a:chOff x="11040558" y="5102739"/>
              <a:chExt cx="640820" cy="640820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1040558" y="5102739"/>
                <a:ext cx="640820" cy="640820"/>
              </a:xfrm>
              <a:prstGeom prst="rect">
                <a:avLst/>
              </a:prstGeom>
            </p:spPr>
          </p:pic>
        </p:grpSp>
      </p:grpSp>
      <p:grpSp>
        <p:nvGrpSpPr>
          <p:cNvPr id="1040" name="그룹 1040"/>
          <p:cNvGrpSpPr/>
          <p:nvPr/>
        </p:nvGrpSpPr>
        <p:grpSpPr>
          <a:xfrm>
            <a:off x="13207492" y="5899319"/>
            <a:ext cx="4391631" cy="1323066"/>
            <a:chOff x="13207492" y="5899319"/>
            <a:chExt cx="4391631" cy="1323066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13633621" y="5978529"/>
              <a:ext cx="3926055" cy="1243856"/>
              <a:chOff x="13633621" y="5978529"/>
              <a:chExt cx="3926055" cy="1243856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13633621" y="5978529"/>
                <a:ext cx="3926055" cy="124385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3207492" y="5899319"/>
              <a:ext cx="948046" cy="948046"/>
              <a:chOff x="13207492" y="5899319"/>
              <a:chExt cx="948046" cy="948046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3207492" y="5899319"/>
                <a:ext cx="948046" cy="948046"/>
              </a:xfrm>
              <a:prstGeom prst="rect">
                <a:avLst/>
              </a:prstGeom>
            </p:spPr>
          </p:pic>
        </p:grpSp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3834171" y="6152088"/>
              <a:ext cx="3210061" cy="479709"/>
            </a:xfrm>
            <a:prstGeom prst="rect">
              <a:avLst/>
            </a:prstGeom>
          </p:spPr>
        </p:pic>
        <p:grpSp>
          <p:nvGrpSpPr>
            <p:cNvPr id="1043" name="그룹 1043"/>
            <p:cNvGrpSpPr/>
            <p:nvPr/>
          </p:nvGrpSpPr>
          <p:grpSpPr>
            <a:xfrm>
              <a:off x="13227166" y="5936171"/>
              <a:ext cx="891257" cy="891257"/>
              <a:chOff x="13227166" y="5936171"/>
              <a:chExt cx="891257" cy="891257"/>
            </a:xfrm>
          </p:grpSpPr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13227166" y="5936171"/>
                <a:ext cx="891257" cy="891257"/>
              </a:xfrm>
              <a:prstGeom prst="rect">
                <a:avLst/>
              </a:prstGeom>
            </p:spPr>
          </p:pic>
        </p:grpSp>
      </p:grpSp>
      <p:pic>
        <p:nvPicPr>
          <p:cNvPr id="139" name="Object 138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  <p:grpSp>
        <p:nvGrpSpPr>
          <p:cNvPr id="1044" name="그룹 1044"/>
          <p:cNvGrpSpPr/>
          <p:nvPr/>
        </p:nvGrpSpPr>
        <p:grpSpPr>
          <a:xfrm>
            <a:off x="7575787" y="4044604"/>
            <a:ext cx="531366" cy="778339"/>
            <a:chOff x="7575787" y="4044604"/>
            <a:chExt cx="531366" cy="778339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575787" y="4044604"/>
              <a:ext cx="531366" cy="778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127" y="1984824"/>
            <a:ext cx="713773" cy="713888"/>
            <a:chOff x="630127" y="1984824"/>
            <a:chExt cx="713773" cy="7138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948" y="1736588"/>
              <a:ext cx="1427546" cy="142777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1984824"/>
              <a:ext cx="713773" cy="7138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0678" y="3504194"/>
            <a:ext cx="662163" cy="662163"/>
            <a:chOff x="670678" y="3504194"/>
            <a:chExt cx="662163" cy="6621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678" y="3504194"/>
              <a:ext cx="662163" cy="6621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1950" y="6447739"/>
            <a:ext cx="630127" cy="687861"/>
            <a:chOff x="671950" y="6447739"/>
            <a:chExt cx="630127" cy="6878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1950" y="6447739"/>
              <a:ext cx="630127" cy="687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041" y="7958686"/>
            <a:ext cx="719945" cy="719945"/>
            <a:chOff x="627041" y="7958686"/>
            <a:chExt cx="719945" cy="7199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041" y="7958686"/>
              <a:ext cx="719945" cy="719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82509" y="3138177"/>
            <a:ext cx="15303430" cy="4911842"/>
            <a:chOff x="2382509" y="3138177"/>
            <a:chExt cx="15303430" cy="491184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594978" y="3800954"/>
              <a:ext cx="2753738" cy="1428185"/>
              <a:chOff x="15594978" y="3800954"/>
              <a:chExt cx="2753738" cy="142818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15594978" y="3800954"/>
                <a:ext cx="2753738" cy="14281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813890" y="-1742078"/>
              <a:ext cx="602698" cy="10363208"/>
              <a:chOff x="10813890" y="-1742078"/>
              <a:chExt cx="602698" cy="1036320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10813890" y="-1742078"/>
                <a:ext cx="602698" cy="1036320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743973" y="-660955"/>
              <a:ext cx="602698" cy="12503041"/>
              <a:chOff x="9743973" y="-660955"/>
              <a:chExt cx="602698" cy="1250304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9743973" y="-660955"/>
                <a:ext cx="602698" cy="1250304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19733" y="5959058"/>
              <a:ext cx="2753738" cy="1428185"/>
              <a:chOff x="1719733" y="5959058"/>
              <a:chExt cx="2753738" cy="142818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1719733" y="5959058"/>
                <a:ext cx="2753738" cy="142818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926438" y="1292489"/>
              <a:ext cx="602698" cy="12912362"/>
              <a:chOff x="9926438" y="1292489"/>
              <a:chExt cx="602698" cy="1291236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6200000">
                <a:off x="9926438" y="1292489"/>
                <a:ext cx="602698" cy="12912362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4019854" y="4505598"/>
            <a:ext cx="1544228" cy="1263373"/>
            <a:chOff x="4019854" y="4505598"/>
            <a:chExt cx="1544228" cy="126337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19854" y="4505598"/>
              <a:ext cx="1544228" cy="126337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676981" y="2389341"/>
            <a:ext cx="1544228" cy="1263373"/>
            <a:chOff x="6676981" y="2389341"/>
            <a:chExt cx="1544228" cy="126337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76981" y="2389341"/>
              <a:ext cx="1544228" cy="126337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91236" y="2389341"/>
            <a:ext cx="1544228" cy="1263373"/>
            <a:chOff x="11991236" y="2389341"/>
            <a:chExt cx="1544228" cy="126337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91236" y="2389341"/>
              <a:ext cx="1544228" cy="126337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991236" y="6641057"/>
            <a:ext cx="1544228" cy="1263373"/>
            <a:chOff x="11991236" y="6641057"/>
            <a:chExt cx="1544228" cy="126337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91236" y="6641057"/>
              <a:ext cx="1544228" cy="126337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676981" y="6641057"/>
            <a:ext cx="1544228" cy="1263373"/>
            <a:chOff x="6676981" y="6641057"/>
            <a:chExt cx="1544228" cy="126337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76981" y="6641057"/>
              <a:ext cx="1544228" cy="126337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648364" y="4505598"/>
            <a:ext cx="1544228" cy="1263373"/>
            <a:chOff x="14648364" y="4505598"/>
            <a:chExt cx="1544228" cy="126337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648364" y="4505598"/>
              <a:ext cx="1544228" cy="126337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334109" y="4505598"/>
            <a:ext cx="1544228" cy="1263373"/>
            <a:chOff x="9334109" y="4505598"/>
            <a:chExt cx="1544228" cy="126337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34109" y="4505598"/>
              <a:ext cx="1544228" cy="126337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706856" y="3830547"/>
            <a:ext cx="1223919" cy="49960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25068" y="3830547"/>
            <a:ext cx="1362415" cy="50912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706856" y="8279890"/>
            <a:ext cx="1409519" cy="58531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116799" y="6054414"/>
            <a:ext cx="1332862" cy="509129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317258" y="6082814"/>
            <a:ext cx="1679386" cy="58093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680896" y="6054414"/>
            <a:ext cx="1377872" cy="50912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382509" y="4179751"/>
            <a:ext cx="1630244" cy="1630244"/>
            <a:chOff x="2382509" y="4179751"/>
            <a:chExt cx="1630244" cy="163024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82509" y="4179751"/>
              <a:ext cx="1630244" cy="163024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299701" y="6380024"/>
            <a:ext cx="1260341" cy="1260341"/>
            <a:chOff x="13299701" y="6380024"/>
            <a:chExt cx="1260341" cy="126034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299701" y="6380024"/>
              <a:ext cx="1260341" cy="126034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6425446" y="6594429"/>
            <a:ext cx="1582454" cy="1582454"/>
            <a:chOff x="16425446" y="6594429"/>
            <a:chExt cx="1582454" cy="158245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425446" y="6594429"/>
              <a:ext cx="1582454" cy="158245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482938" y="2381323"/>
            <a:ext cx="1111712" cy="1111712"/>
            <a:chOff x="4482938" y="2381323"/>
            <a:chExt cx="1111712" cy="111171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482938" y="2381323"/>
              <a:ext cx="1111712" cy="1111712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220144" y="3455759"/>
            <a:ext cx="1487822" cy="458108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6383445" y="7990485"/>
            <a:ext cx="1683774" cy="44858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0076782" y="2221396"/>
            <a:ext cx="828044" cy="916781"/>
            <a:chOff x="10076782" y="2221396"/>
            <a:chExt cx="828044" cy="916781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076782" y="2221396"/>
              <a:ext cx="828044" cy="91678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355156" y="2205258"/>
            <a:ext cx="898492" cy="952546"/>
            <a:chOff x="14355156" y="2205258"/>
            <a:chExt cx="898492" cy="952546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355156" y="2205258"/>
              <a:ext cx="898492" cy="95254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783034" y="1945284"/>
            <a:ext cx="1552314" cy="1552314"/>
            <a:chOff x="8783034" y="1945284"/>
            <a:chExt cx="1552314" cy="1552314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783034" y="1945284"/>
              <a:ext cx="1552314" cy="155231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4836404" y="1936269"/>
            <a:ext cx="1634756" cy="1634756"/>
            <a:chOff x="14836404" y="1936269"/>
            <a:chExt cx="1634756" cy="1634756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836404" y="1936269"/>
              <a:ext cx="1634756" cy="1634756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983949" y="8279890"/>
            <a:ext cx="1654748" cy="585319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490606" y="4820804"/>
            <a:ext cx="1022307" cy="1022307"/>
            <a:chOff x="490606" y="4820804"/>
            <a:chExt cx="1022307" cy="102230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90606" y="4820804"/>
              <a:ext cx="1022307" cy="102230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24040" y="1436800"/>
            <a:ext cx="2258470" cy="1498282"/>
            <a:chOff x="124040" y="1436800"/>
            <a:chExt cx="2258470" cy="1498282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4040" y="1436800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74366" y="1828997"/>
            <a:ext cx="713773" cy="713888"/>
            <a:chOff x="674366" y="1828997"/>
            <a:chExt cx="713773" cy="713888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6187" y="1580761"/>
              <a:ext cx="1427546" cy="1427776"/>
            </a:xfrm>
            <a:prstGeom prst="rect">
              <a:avLst/>
            </a:prstGeom>
          </p:spPr>
        </p:pic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74366" y="1828997"/>
              <a:ext cx="713773" cy="713888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3258559" y="185646"/>
            <a:ext cx="3497448" cy="1521801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823609" y="757996"/>
            <a:ext cx="532523" cy="461298"/>
            <a:chOff x="823609" y="757996"/>
            <a:chExt cx="532523" cy="461298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23609" y="757996"/>
              <a:ext cx="532523" cy="46129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7143" y="-1905"/>
            <a:ext cx="2382509" cy="10285714"/>
            <a:chOff x="17143" y="-1905"/>
            <a:chExt cx="2382509" cy="10285714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7143" y="-1905"/>
              <a:ext cx="1974026" cy="10285714"/>
              <a:chOff x="17143" y="-1905"/>
              <a:chExt cx="1974026" cy="10285714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7143" y="-1905"/>
                <a:ext cx="1974026" cy="10285714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687821" y="3502289"/>
              <a:ext cx="662163" cy="662163"/>
              <a:chOff x="687821" y="3502289"/>
              <a:chExt cx="662163" cy="662163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687821" y="3502289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689093" y="6445835"/>
              <a:ext cx="630127" cy="687861"/>
              <a:chOff x="689093" y="6445835"/>
              <a:chExt cx="630127" cy="687861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689093" y="6445835"/>
                <a:ext cx="630127" cy="687861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644184" y="7956781"/>
              <a:ext cx="719945" cy="719945"/>
              <a:chOff x="644184" y="7956781"/>
              <a:chExt cx="719945" cy="719945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644184" y="7956781"/>
                <a:ext cx="719945" cy="719945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507749" y="4818899"/>
              <a:ext cx="1022307" cy="1022307"/>
              <a:chOff x="507749" y="4818899"/>
              <a:chExt cx="1022307" cy="1022307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507749" y="4818899"/>
                <a:ext cx="1022307" cy="1022307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41182" y="1434895"/>
              <a:ext cx="2258470" cy="1498282"/>
              <a:chOff x="141182" y="1434895"/>
              <a:chExt cx="2258470" cy="1498282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41182" y="1434895"/>
                <a:ext cx="2258470" cy="1498282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691509" y="1827093"/>
              <a:ext cx="713773" cy="713888"/>
              <a:chOff x="691509" y="1827093"/>
              <a:chExt cx="713773" cy="713888"/>
            </a:xfrm>
          </p:grpSpPr>
          <p:pic>
            <p:nvPicPr>
              <p:cNvPr id="127" name="Object 126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443330" y="1578856"/>
                <a:ext cx="1427546" cy="1427776"/>
              </a:xfrm>
              <a:prstGeom prst="rect">
                <a:avLst/>
              </a:prstGeom>
            </p:spPr>
          </p:pic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691509" y="1827093"/>
                <a:ext cx="713773" cy="713888"/>
              </a:xfrm>
              <a:prstGeom prst="rect">
                <a:avLst/>
              </a:prstGeom>
            </p:spPr>
          </p:pic>
        </p:grpSp>
      </p:grpSp>
      <p:grpSp>
        <p:nvGrpSpPr>
          <p:cNvPr id="1040" name="그룹 1040"/>
          <p:cNvGrpSpPr/>
          <p:nvPr/>
        </p:nvGrpSpPr>
        <p:grpSpPr>
          <a:xfrm>
            <a:off x="7055437" y="2566112"/>
            <a:ext cx="930843" cy="890204"/>
            <a:chOff x="7055437" y="2566112"/>
            <a:chExt cx="930843" cy="890204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055437" y="2566112"/>
              <a:ext cx="930843" cy="890204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2314837" y="2545472"/>
            <a:ext cx="876798" cy="785611"/>
            <a:chOff x="12314837" y="2545472"/>
            <a:chExt cx="876798" cy="785611"/>
          </a:xfrm>
        </p:grpSpPr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314837" y="2545472"/>
              <a:ext cx="876798" cy="785611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9384842" y="4293072"/>
            <a:ext cx="1544228" cy="1544228"/>
            <a:chOff x="9384842" y="4293072"/>
            <a:chExt cx="1544228" cy="1544228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384842" y="4293072"/>
              <a:ext cx="1544228" cy="1544228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4092039" y="4234191"/>
            <a:ext cx="1399856" cy="1328114"/>
            <a:chOff x="4092039" y="4234191"/>
            <a:chExt cx="1399856" cy="1328114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092039" y="4234191"/>
              <a:ext cx="1399856" cy="1328114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4718247" y="4301561"/>
            <a:ext cx="1476197" cy="1476197"/>
            <a:chOff x="14718247" y="4301561"/>
            <a:chExt cx="1476197" cy="1476197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4718247" y="4301561"/>
              <a:ext cx="1476197" cy="1476197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6823838" y="6407780"/>
            <a:ext cx="1337937" cy="1337937"/>
            <a:chOff x="6823838" y="6407780"/>
            <a:chExt cx="1337937" cy="1337937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823838" y="6407780"/>
              <a:ext cx="1337937" cy="1337937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12129427" y="6800035"/>
            <a:ext cx="1268648" cy="825745"/>
            <a:chOff x="12129427" y="6800035"/>
            <a:chExt cx="1268648" cy="825745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2129427" y="6800035"/>
              <a:ext cx="1268648" cy="825745"/>
            </a:xfrm>
            <a:prstGeom prst="rect">
              <a:avLst/>
            </a:prstGeom>
          </p:spPr>
        </p:pic>
      </p:grpSp>
      <p:pic>
        <p:nvPicPr>
          <p:cNvPr id="152" name="Object 151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107" y="6604133"/>
            <a:ext cx="2415584" cy="1498282"/>
            <a:chOff x="136107" y="6604133"/>
            <a:chExt cx="2415584" cy="14982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107" y="6604133"/>
              <a:ext cx="2415584" cy="14982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1950" y="5362025"/>
            <a:ext cx="630127" cy="687861"/>
            <a:chOff x="671950" y="5362025"/>
            <a:chExt cx="630127" cy="6878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950" y="536202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6947588"/>
            <a:ext cx="719945" cy="719945"/>
            <a:chOff x="627041" y="6947588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69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55873" y="362457"/>
            <a:ext cx="2063953" cy="1911197"/>
            <a:chOff x="10455873" y="362457"/>
            <a:chExt cx="2063953" cy="19111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55873" y="362457"/>
              <a:ext cx="2063953" cy="191119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05340" y="531278"/>
            <a:ext cx="8068964" cy="15313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32644" y="2508236"/>
            <a:ext cx="2960693" cy="7324585"/>
            <a:chOff x="2532644" y="2508236"/>
            <a:chExt cx="2960693" cy="732458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532644" y="2508236"/>
              <a:ext cx="2938341" cy="7324585"/>
              <a:chOff x="2532644" y="2508236"/>
              <a:chExt cx="2938341" cy="732458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55263" y="-962267"/>
                <a:ext cx="5876681" cy="14649170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32644" y="2508236"/>
                <a:ext cx="2938341" cy="732458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9579" y="5734017"/>
              <a:ext cx="2207980" cy="57340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7827" y="6480037"/>
              <a:ext cx="2288597" cy="228945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2644649" y="2893090"/>
              <a:ext cx="2714331" cy="2591255"/>
              <a:chOff x="2644649" y="2893090"/>
              <a:chExt cx="2714331" cy="259125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644649" y="2893090"/>
                <a:ext cx="2714331" cy="2591255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648911" y="2508236"/>
            <a:ext cx="2960693" cy="7324585"/>
            <a:chOff x="5648911" y="2508236"/>
            <a:chExt cx="2960693" cy="732458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648911" y="2508236"/>
              <a:ext cx="2938341" cy="7324585"/>
              <a:chOff x="5648911" y="2508236"/>
              <a:chExt cx="2938341" cy="732458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371530" y="-962267"/>
                <a:ext cx="5876681" cy="14649170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648911" y="2508236"/>
                <a:ext cx="2938341" cy="7324585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95845" y="5734017"/>
              <a:ext cx="2169885" cy="57340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14094" y="6480037"/>
              <a:ext cx="2757178" cy="2289454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5760916" y="2893090"/>
              <a:ext cx="2714331" cy="2591255"/>
              <a:chOff x="5760916" y="2893090"/>
              <a:chExt cx="2714331" cy="25912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760916" y="2893090"/>
                <a:ext cx="2714331" cy="2591255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8800076" y="2508236"/>
            <a:ext cx="2960689" cy="7324585"/>
            <a:chOff x="8800076" y="2508236"/>
            <a:chExt cx="2960689" cy="732458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800076" y="2508236"/>
              <a:ext cx="2938341" cy="7324585"/>
              <a:chOff x="8800076" y="2508236"/>
              <a:chExt cx="2938341" cy="732458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522696" y="-962267"/>
                <a:ext cx="5876681" cy="14649170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800076" y="2508236"/>
                <a:ext cx="2938341" cy="7324585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47007" y="5734017"/>
              <a:ext cx="2179409" cy="573409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65256" y="6480037"/>
              <a:ext cx="2627959" cy="2289454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8912081" y="2893090"/>
              <a:ext cx="2714331" cy="2591255"/>
              <a:chOff x="8912081" y="2893090"/>
              <a:chExt cx="2714331" cy="259125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912081" y="2893090"/>
                <a:ext cx="2714331" cy="2591255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1935391" y="2508236"/>
            <a:ext cx="2960727" cy="7324585"/>
            <a:chOff x="11935391" y="2508236"/>
            <a:chExt cx="2960727" cy="732458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935391" y="2508236"/>
              <a:ext cx="2938341" cy="7324585"/>
              <a:chOff x="11935391" y="2508236"/>
              <a:chExt cx="2938341" cy="732458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58010" y="-962267"/>
                <a:ext cx="5876681" cy="14649170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935391" y="2508236"/>
                <a:ext cx="2938341" cy="7324585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882360" y="5734017"/>
              <a:ext cx="2188933" cy="573409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900608" y="6480037"/>
              <a:ext cx="2757178" cy="2692349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2047396" y="2893090"/>
              <a:ext cx="2714331" cy="2591255"/>
              <a:chOff x="12047396" y="2893090"/>
              <a:chExt cx="2714331" cy="259125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2047396" y="2893090"/>
                <a:ext cx="2714331" cy="2591255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5086930" y="2508236"/>
            <a:ext cx="2960712" cy="7324585"/>
            <a:chOff x="15086930" y="2508236"/>
            <a:chExt cx="2960712" cy="732458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5086930" y="2508236"/>
              <a:ext cx="2938341" cy="7324585"/>
              <a:chOff x="15086930" y="2508236"/>
              <a:chExt cx="2938341" cy="7324585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3809549" y="-962267"/>
                <a:ext cx="5876681" cy="14649170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5086930" y="2508236"/>
                <a:ext cx="2938341" cy="7324585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033884" y="5734017"/>
              <a:ext cx="2179418" cy="573409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052132" y="6480037"/>
              <a:ext cx="2228063" cy="1825178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5198935" y="2893090"/>
              <a:ext cx="2714331" cy="2591255"/>
              <a:chOff x="15198935" y="2893090"/>
              <a:chExt cx="2714331" cy="259125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5198935" y="2893090"/>
                <a:ext cx="2714331" cy="2591255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70678" y="3504194"/>
            <a:ext cx="662163" cy="662163"/>
            <a:chOff x="670678" y="3504194"/>
            <a:chExt cx="662163" cy="662163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70678" y="3504194"/>
              <a:ext cx="662163" cy="66216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71950" y="6447739"/>
            <a:ext cx="630127" cy="687861"/>
            <a:chOff x="671950" y="6447739"/>
            <a:chExt cx="630127" cy="68786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71950" y="6447739"/>
              <a:ext cx="630127" cy="68786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27041" y="7958686"/>
            <a:ext cx="719945" cy="719945"/>
            <a:chOff x="627041" y="7958686"/>
            <a:chExt cx="719945" cy="719945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27041" y="7958686"/>
              <a:ext cx="719945" cy="71994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90606" y="4820804"/>
            <a:ext cx="1022307" cy="1022307"/>
            <a:chOff x="490606" y="4820804"/>
            <a:chExt cx="1022307" cy="1022307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0606" y="4820804"/>
              <a:ext cx="1022307" cy="102230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674366" y="1828997"/>
            <a:ext cx="713773" cy="713888"/>
            <a:chOff x="674366" y="1828997"/>
            <a:chExt cx="713773" cy="713888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6187" y="1580761"/>
              <a:ext cx="1427546" cy="1427776"/>
            </a:xfrm>
            <a:prstGeom prst="rect">
              <a:avLst/>
            </a:prstGeom>
          </p:spPr>
        </p:pic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74366" y="1828997"/>
              <a:ext cx="713773" cy="71388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6107" y="3086134"/>
            <a:ext cx="2258470" cy="1498282"/>
            <a:chOff x="136107" y="3086134"/>
            <a:chExt cx="2258470" cy="149828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6107" y="3086134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96204" y="3504194"/>
            <a:ext cx="695094" cy="695094"/>
            <a:chOff x="696204" y="3504194"/>
            <a:chExt cx="695094" cy="695094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3177" y="3251167"/>
              <a:ext cx="1390188" cy="1390188"/>
            </a:xfrm>
            <a:prstGeom prst="rect">
              <a:avLst/>
            </a:prstGeom>
          </p:spPr>
        </p:pic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96204" y="3504194"/>
              <a:ext cx="695094" cy="69509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0752" y="1879409"/>
            <a:ext cx="674096" cy="674204"/>
            <a:chOff x="720752" y="1879409"/>
            <a:chExt cx="674096" cy="674204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20752" y="1879409"/>
              <a:ext cx="674096" cy="674204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107" y="6604133"/>
            <a:ext cx="2415584" cy="1498282"/>
            <a:chOff x="136107" y="6604133"/>
            <a:chExt cx="2415584" cy="14982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107" y="6604133"/>
              <a:ext cx="2415584" cy="14982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1950" y="5362025"/>
            <a:ext cx="630127" cy="687861"/>
            <a:chOff x="671950" y="5362025"/>
            <a:chExt cx="630127" cy="6878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950" y="536202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6947588"/>
            <a:ext cx="719945" cy="719945"/>
            <a:chOff x="627041" y="6947588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6947588"/>
              <a:ext cx="719945" cy="7199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05340" y="531278"/>
            <a:ext cx="4430725" cy="13504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0678" y="3504194"/>
            <a:ext cx="662163" cy="662163"/>
            <a:chOff x="670678" y="3504194"/>
            <a:chExt cx="662163" cy="6621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678" y="3504194"/>
              <a:ext cx="662163" cy="6621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1950" y="6447739"/>
            <a:ext cx="630127" cy="687861"/>
            <a:chOff x="671950" y="6447739"/>
            <a:chExt cx="630127" cy="6878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950" y="6447739"/>
              <a:ext cx="630127" cy="6878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041" y="7958686"/>
            <a:ext cx="719945" cy="719945"/>
            <a:chOff x="627041" y="7958686"/>
            <a:chExt cx="719945" cy="71994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041" y="7958686"/>
              <a:ext cx="719945" cy="7199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0606" y="4820804"/>
            <a:ext cx="1022307" cy="1022307"/>
            <a:chOff x="490606" y="4820804"/>
            <a:chExt cx="1022307" cy="10223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0606" y="4820804"/>
              <a:ext cx="1022307" cy="10223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74366" y="1828997"/>
            <a:ext cx="713773" cy="713888"/>
            <a:chOff x="674366" y="1828997"/>
            <a:chExt cx="713773" cy="7138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6187" y="1580761"/>
              <a:ext cx="1427546" cy="1427776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4366" y="1828997"/>
              <a:ext cx="713773" cy="71388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107" y="3086134"/>
            <a:ext cx="2258470" cy="1498282"/>
            <a:chOff x="136107" y="3086134"/>
            <a:chExt cx="2258470" cy="149828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107" y="3086134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6204" y="3504194"/>
            <a:ext cx="695094" cy="695094"/>
            <a:chOff x="696204" y="3504194"/>
            <a:chExt cx="695094" cy="69509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3177" y="3251167"/>
              <a:ext cx="1390188" cy="1390188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6204" y="3504194"/>
              <a:ext cx="695094" cy="69509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20752" y="1879409"/>
            <a:ext cx="674096" cy="674204"/>
            <a:chOff x="720752" y="1879409"/>
            <a:chExt cx="674096" cy="6742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0752" y="1879409"/>
              <a:ext cx="674096" cy="6742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20184" y="298503"/>
            <a:ext cx="1511844" cy="1604436"/>
            <a:chOff x="6920184" y="298503"/>
            <a:chExt cx="1511844" cy="160443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092901" y="298503"/>
              <a:ext cx="1166408" cy="891941"/>
              <a:chOff x="7092901" y="298503"/>
              <a:chExt cx="1166408" cy="89194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092901" y="298503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88184" y="1270955"/>
              <a:ext cx="1610321" cy="647225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7092901" y="298503"/>
              <a:ext cx="1166408" cy="891941"/>
              <a:chOff x="7092901" y="298503"/>
              <a:chExt cx="1166408" cy="89194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092901" y="298503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88184" y="1270953"/>
              <a:ext cx="1610321" cy="647225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216903" y="9197466"/>
            <a:ext cx="13117668" cy="67693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140715" y="2039187"/>
            <a:ext cx="15976926" cy="7049819"/>
            <a:chOff x="2140715" y="2039187"/>
            <a:chExt cx="15976926" cy="704981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40715" y="2039187"/>
              <a:ext cx="15976926" cy="704981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107" y="6604133"/>
            <a:ext cx="2415584" cy="1498282"/>
            <a:chOff x="136107" y="6604133"/>
            <a:chExt cx="2415584" cy="14982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107" y="6604133"/>
              <a:ext cx="2415584" cy="14982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1950" y="5362025"/>
            <a:ext cx="630127" cy="687861"/>
            <a:chOff x="671950" y="5362025"/>
            <a:chExt cx="630127" cy="6878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950" y="536202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6947588"/>
            <a:ext cx="719945" cy="719945"/>
            <a:chOff x="627041" y="6947588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6947588"/>
              <a:ext cx="719945" cy="7199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05340" y="531278"/>
            <a:ext cx="4430725" cy="13504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0678" y="3504194"/>
            <a:ext cx="662163" cy="662163"/>
            <a:chOff x="670678" y="3504194"/>
            <a:chExt cx="662163" cy="6621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678" y="3504194"/>
              <a:ext cx="662163" cy="6621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1950" y="6447739"/>
            <a:ext cx="630127" cy="687861"/>
            <a:chOff x="671950" y="6447739"/>
            <a:chExt cx="630127" cy="6878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950" y="6447739"/>
              <a:ext cx="630127" cy="6878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041" y="7958686"/>
            <a:ext cx="719945" cy="719945"/>
            <a:chOff x="627041" y="7958686"/>
            <a:chExt cx="719945" cy="71994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041" y="7958686"/>
              <a:ext cx="719945" cy="7199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0606" y="4820804"/>
            <a:ext cx="1022307" cy="1022307"/>
            <a:chOff x="490606" y="4820804"/>
            <a:chExt cx="1022307" cy="10223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0606" y="4820804"/>
              <a:ext cx="1022307" cy="10223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74366" y="1828997"/>
            <a:ext cx="713773" cy="713888"/>
            <a:chOff x="674366" y="1828997"/>
            <a:chExt cx="713773" cy="7138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6187" y="1580761"/>
              <a:ext cx="1427546" cy="1427776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4366" y="1828997"/>
              <a:ext cx="713773" cy="71388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107" y="3086134"/>
            <a:ext cx="2258470" cy="1498282"/>
            <a:chOff x="136107" y="3086134"/>
            <a:chExt cx="2258470" cy="149828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107" y="3086134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6204" y="3504194"/>
            <a:ext cx="695094" cy="695094"/>
            <a:chOff x="696204" y="3504194"/>
            <a:chExt cx="695094" cy="69509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3177" y="3251167"/>
              <a:ext cx="1390188" cy="1390188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6204" y="3504194"/>
              <a:ext cx="695094" cy="69509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20752" y="1879409"/>
            <a:ext cx="674096" cy="674204"/>
            <a:chOff x="720752" y="1879409"/>
            <a:chExt cx="674096" cy="6742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0752" y="1879409"/>
              <a:ext cx="674096" cy="67420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212676" y="9176000"/>
            <a:ext cx="10187668" cy="80694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958857" y="401257"/>
            <a:ext cx="1993143" cy="59221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926328" y="260899"/>
            <a:ext cx="1511844" cy="1684437"/>
            <a:chOff x="6926328" y="260899"/>
            <a:chExt cx="1511844" cy="168443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099045" y="260899"/>
              <a:ext cx="1166408" cy="891941"/>
              <a:chOff x="7099045" y="260899"/>
              <a:chExt cx="1166408" cy="891941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099045" y="260899"/>
                <a:ext cx="1166408" cy="891941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94329" y="1233354"/>
              <a:ext cx="1402187" cy="73254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419124" y="2076521"/>
            <a:ext cx="8123236" cy="6602110"/>
            <a:chOff x="2419124" y="2076521"/>
            <a:chExt cx="8123236" cy="660211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19124" y="2076521"/>
              <a:ext cx="8123236" cy="6602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036382" y="411232"/>
            <a:ext cx="6297469" cy="8754219"/>
            <a:chOff x="11036382" y="411232"/>
            <a:chExt cx="6297469" cy="875421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36382" y="411232"/>
              <a:ext cx="6297469" cy="8754219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795034" y="409771"/>
            <a:ext cx="570101" cy="5116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2022-12-12T15:01:56Z</dcterms:created>
  <dcterms:modified xsi:type="dcterms:W3CDTF">2022-12-12T15:01:56Z</dcterms:modified>
</cp:coreProperties>
</file>